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17" r:id="rId1"/>
    <p:sldMasterId id="2147483836" r:id="rId2"/>
  </p:sldMasterIdLst>
  <p:notesMasterIdLst>
    <p:notesMasterId r:id="rId16"/>
  </p:notesMasterIdLst>
  <p:handoutMasterIdLst>
    <p:handoutMasterId r:id="rId17"/>
  </p:handoutMasterIdLst>
  <p:sldIdLst>
    <p:sldId id="275" r:id="rId3"/>
    <p:sldId id="277" r:id="rId4"/>
    <p:sldId id="281" r:id="rId5"/>
    <p:sldId id="282" r:id="rId6"/>
    <p:sldId id="283" r:id="rId7"/>
    <p:sldId id="278" r:id="rId8"/>
    <p:sldId id="279" r:id="rId9"/>
    <p:sldId id="286" r:id="rId10"/>
    <p:sldId id="287" r:id="rId11"/>
    <p:sldId id="285" r:id="rId12"/>
    <p:sldId id="284" r:id="rId13"/>
    <p:sldId id="276" r:id="rId14"/>
    <p:sldId id="274" r:id="rId15"/>
  </p:sldIdLst>
  <p:sldSz cx="9144000" cy="5148263"/>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hnson, Matthew" initials="JM" lastIdx="8" clrIdx="0">
    <p:extLst>
      <p:ext uri="{19B8F6BF-5375-455C-9EA6-DF929625EA0E}">
        <p15:presenceInfo xmlns:p15="http://schemas.microsoft.com/office/powerpoint/2012/main" userId="S::mattweirick@ad.ucla.edu::d5a27a28-225c-44ad-b4f9-9089039788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2774AE"/>
    <a:srgbClr val="898989"/>
    <a:srgbClr val="58595B"/>
    <a:srgbClr val="FFFFFF"/>
    <a:srgbClr val="FF00FF"/>
    <a:srgbClr val="FFA0FF"/>
    <a:srgbClr val="FFD100"/>
    <a:srgbClr val="E6FFFF"/>
    <a:srgbClr val="D2DDE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10"/>
    <p:restoredTop sz="97167"/>
  </p:normalViewPr>
  <p:slideViewPr>
    <p:cSldViewPr snapToGrid="0" snapToObjects="1">
      <p:cViewPr varScale="1">
        <p:scale>
          <a:sx n="147" d="100"/>
          <a:sy n="147" d="100"/>
        </p:scale>
        <p:origin x="200" y="176"/>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showGuides="1">
      <p:cViewPr varScale="1">
        <p:scale>
          <a:sx n="131" d="100"/>
          <a:sy n="131" d="100"/>
        </p:scale>
        <p:origin x="5088" y="19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commentAuthors" Target="commentAuthors.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7-18T16:10:09.117" idx="3">
    <p:pos x="5760" y="0"/>
    <p:text>Photo basic binary gender</p:text>
    <p:extLst>
      <p:ext uri="{C676402C-5697-4E1C-873F-D02D1690AC5C}">
        <p15:threadingInfo xmlns:p15="http://schemas.microsoft.com/office/powerpoint/2012/main" timeZoneBias="420"/>
      </p:ext>
    </p:extLst>
  </p:cm>
  <p:cm authorId="1" dt="2019-07-18T16:10:18.274" idx="4">
    <p:pos x="5760" y="1440"/>
    <p:text>Photo scribble gender spectrum</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8CDC96-A026-1A43-8FF8-F3431351CE46}"/>
              </a:ext>
            </a:extLst>
          </p:cNvPr>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r>
              <a:rPr lang="en-US"/>
              <a:t>UCLA Strategic Communications</a:t>
            </a:r>
          </a:p>
        </p:txBody>
      </p:sp>
      <p:sp>
        <p:nvSpPr>
          <p:cNvPr id="3" name="Date Placeholder 2">
            <a:extLst>
              <a:ext uri="{FF2B5EF4-FFF2-40B4-BE49-F238E27FC236}">
                <a16:creationId xmlns:a16="http://schemas.microsoft.com/office/drawing/2014/main" id="{E582E14D-EC09-2A4C-BC08-4C91CE927630}"/>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50035CDC-BA94-A441-BF32-62ADAC8F70FA}" type="datetime4">
              <a:rPr lang="en-US" smtClean="0"/>
              <a:t>July 31, 2019</a:t>
            </a:fld>
            <a:endParaRPr lang="en-US"/>
          </a:p>
        </p:txBody>
      </p:sp>
      <p:sp>
        <p:nvSpPr>
          <p:cNvPr id="6" name="Footer Placeholder 5">
            <a:extLst>
              <a:ext uri="{FF2B5EF4-FFF2-40B4-BE49-F238E27FC236}">
                <a16:creationId xmlns:a16="http://schemas.microsoft.com/office/drawing/2014/main" id="{C6296818-3C08-A24F-B4F3-BDBA262C133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US"/>
              <a:t>Pres-03-molecules</a:t>
            </a:r>
          </a:p>
        </p:txBody>
      </p:sp>
    </p:spTree>
    <p:extLst>
      <p:ext uri="{BB962C8B-B14F-4D97-AF65-F5344CB8AC3E}">
        <p14:creationId xmlns:p14="http://schemas.microsoft.com/office/powerpoint/2010/main" val="229891454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r>
              <a:rPr lang="en-US"/>
              <a:t>UCLA Strategic Communications</a:t>
            </a:r>
            <a:endParaRPr lang="en-US" dirty="0"/>
          </a:p>
        </p:txBody>
      </p:sp>
      <p:sp>
        <p:nvSpPr>
          <p:cNvPr id="3" name="Date Placehold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B608B831-0A9D-8C4E-9D03-8068929CECDE}" type="datetime4">
              <a:rPr lang="en-US" smtClean="0"/>
              <a:t>July 31, 2019</a:t>
            </a:fld>
            <a:endParaRPr lang="en-US"/>
          </a:p>
        </p:txBody>
      </p:sp>
      <p:sp>
        <p:nvSpPr>
          <p:cNvPr id="4" name="Slide Image Placeholder 3"/>
          <p:cNvSpPr>
            <a:spLocks noGrp="1" noRot="1" noChangeAspect="1"/>
          </p:cNvSpPr>
          <p:nvPr>
            <p:ph type="sldImg" idx="2"/>
          </p:nvPr>
        </p:nvSpPr>
        <p:spPr>
          <a:xfrm>
            <a:off x="688975" y="1143000"/>
            <a:ext cx="54800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6F0C19-1F3A-494B-AD56-5568DAB4ED89}" type="slidenum">
              <a:rPr lang="en-US" smtClean="0"/>
              <a:t>‹#›</a:t>
            </a:fld>
            <a:endParaRPr lang="en-US"/>
          </a:p>
        </p:txBody>
      </p:sp>
      <p:sp>
        <p:nvSpPr>
          <p:cNvPr id="9" name="Footer Placeholder 8">
            <a:extLst>
              <a:ext uri="{FF2B5EF4-FFF2-40B4-BE49-F238E27FC236}">
                <a16:creationId xmlns:a16="http://schemas.microsoft.com/office/drawing/2014/main" id="{AC207038-7B66-8245-BE4E-E929570A97D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18168656"/>
      </p:ext>
    </p:extLst>
  </p:cSld>
  <p:clrMap bg1="lt1" tx1="dk1" bg2="lt2" tx2="dk2" accent1="accent1" accent2="accent2" accent3="accent3" accent4="accent4" accent5="accent5" accent6="accent6" hlink="hlink" folHlink="folHlink"/>
  <p:hf/>
  <p:notesStyle>
    <a:lvl1pPr marL="0" algn="l" defTabSz="685983" rtl="0" eaLnBrk="1" latinLnBrk="0" hangingPunct="1">
      <a:defRPr sz="1100" kern="1200">
        <a:solidFill>
          <a:schemeClr val="tx1"/>
        </a:solidFill>
        <a:latin typeface="+mn-lt"/>
        <a:ea typeface="+mn-ea"/>
        <a:cs typeface="+mn-cs"/>
      </a:defRPr>
    </a:lvl1pPr>
    <a:lvl2pPr marL="342991" algn="l" defTabSz="685983" rtl="0" eaLnBrk="1" latinLnBrk="0" hangingPunct="1">
      <a:defRPr sz="1100" kern="1200">
        <a:solidFill>
          <a:schemeClr val="tx1"/>
        </a:solidFill>
        <a:latin typeface="+mn-lt"/>
        <a:ea typeface="+mn-ea"/>
        <a:cs typeface="+mn-cs"/>
      </a:defRPr>
    </a:lvl2pPr>
    <a:lvl3pPr marL="685983" algn="l" defTabSz="685983" rtl="0" eaLnBrk="1" latinLnBrk="0" hangingPunct="1">
      <a:defRPr sz="1100" kern="1200">
        <a:solidFill>
          <a:schemeClr val="tx1"/>
        </a:solidFill>
        <a:latin typeface="+mn-lt"/>
        <a:ea typeface="+mn-ea"/>
        <a:cs typeface="+mn-cs"/>
      </a:defRPr>
    </a:lvl3pPr>
    <a:lvl4pPr marL="1028974" algn="l" defTabSz="685983" rtl="0" eaLnBrk="1" latinLnBrk="0" hangingPunct="1">
      <a:defRPr sz="1100" kern="1200">
        <a:solidFill>
          <a:schemeClr val="tx1"/>
        </a:solidFill>
        <a:latin typeface="+mn-lt"/>
        <a:ea typeface="+mn-ea"/>
        <a:cs typeface="+mn-cs"/>
      </a:defRPr>
    </a:lvl4pPr>
    <a:lvl5pPr marL="1371966" algn="l" defTabSz="685983" rtl="0" eaLnBrk="1" latinLnBrk="0" hangingPunct="1">
      <a:defRPr sz="1100" kern="1200">
        <a:solidFill>
          <a:schemeClr val="tx1"/>
        </a:solidFill>
        <a:latin typeface="+mn-lt"/>
        <a:ea typeface="+mn-ea"/>
        <a:cs typeface="+mn-cs"/>
      </a:defRPr>
    </a:lvl5pPr>
    <a:lvl6pPr marL="1714957" algn="l" defTabSz="685983" rtl="0" eaLnBrk="1" latinLnBrk="0" hangingPunct="1">
      <a:defRPr sz="900" kern="1200">
        <a:solidFill>
          <a:schemeClr val="tx1"/>
        </a:solidFill>
        <a:latin typeface="+mn-lt"/>
        <a:ea typeface="+mn-ea"/>
        <a:cs typeface="+mn-cs"/>
      </a:defRPr>
    </a:lvl6pPr>
    <a:lvl7pPr marL="2057949" algn="l" defTabSz="685983" rtl="0" eaLnBrk="1" latinLnBrk="0" hangingPunct="1">
      <a:defRPr sz="900" kern="1200">
        <a:solidFill>
          <a:schemeClr val="tx1"/>
        </a:solidFill>
        <a:latin typeface="+mn-lt"/>
        <a:ea typeface="+mn-ea"/>
        <a:cs typeface="+mn-cs"/>
      </a:defRPr>
    </a:lvl7pPr>
    <a:lvl8pPr marL="2400940" algn="l" defTabSz="685983" rtl="0" eaLnBrk="1" latinLnBrk="0" hangingPunct="1">
      <a:defRPr sz="900" kern="1200">
        <a:solidFill>
          <a:schemeClr val="tx1"/>
        </a:solidFill>
        <a:latin typeface="+mn-lt"/>
        <a:ea typeface="+mn-ea"/>
        <a:cs typeface="+mn-cs"/>
      </a:defRPr>
    </a:lvl8pPr>
    <a:lvl9pPr marL="2743932" algn="l" defTabSz="685983"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560E217-F735-9843-A2E1-541F17FFD978}" type="slidenum">
              <a:rPr lang="en-US" smtClean="0"/>
              <a:t>13</a:t>
            </a:fld>
            <a:endParaRPr lang="en-US"/>
          </a:p>
        </p:txBody>
      </p:sp>
    </p:spTree>
    <p:extLst>
      <p:ext uri="{BB962C8B-B14F-4D97-AF65-F5344CB8AC3E}">
        <p14:creationId xmlns:p14="http://schemas.microsoft.com/office/powerpoint/2010/main" val="23019233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Opener">
    <p:bg>
      <p:bgPr>
        <a:gradFill>
          <a:gsLst>
            <a:gs pos="0">
              <a:srgbClr val="00578B"/>
            </a:gs>
            <a:gs pos="50000">
              <a:srgbClr val="2774AE"/>
            </a:gs>
            <a:gs pos="100000">
              <a:srgbClr val="7EBAED">
                <a:lumMod val="100000"/>
              </a:srgbClr>
            </a:gs>
          </a:gsLst>
          <a:lin ang="900000" scaled="0"/>
        </a:gra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40080" y="3291840"/>
            <a:ext cx="7223760" cy="557076"/>
          </a:xfrm>
        </p:spPr>
        <p:txBody>
          <a:bodyPr wrap="square" lIns="0" tIns="0" rIns="0" bIns="0" anchor="t" anchorCtr="0">
            <a:spAutoFit/>
          </a:bodyPr>
          <a:lstStyle>
            <a:lvl1pPr algn="l">
              <a:defRPr sz="4000" b="1" i="0">
                <a:solidFill>
                  <a:schemeClr val="bg1"/>
                </a:solidFill>
              </a:defRPr>
            </a:lvl1pPr>
          </a:lstStyle>
          <a:p>
            <a:r>
              <a:rPr lang="en-US" dirty="0"/>
              <a:t>04 Theme Presentation Title</a:t>
            </a:r>
          </a:p>
        </p:txBody>
      </p:sp>
      <p:sp>
        <p:nvSpPr>
          <p:cNvPr id="41" name="Text Placeholder 39">
            <a:extLst>
              <a:ext uri="{FF2B5EF4-FFF2-40B4-BE49-F238E27FC236}">
                <a16:creationId xmlns:a16="http://schemas.microsoft.com/office/drawing/2014/main" id="{C1CD1A20-8368-CF4D-89B6-4588CDF94C2D}"/>
              </a:ext>
            </a:extLst>
          </p:cNvPr>
          <p:cNvSpPr>
            <a:spLocks noGrp="1"/>
          </p:cNvSpPr>
          <p:nvPr>
            <p:ph type="body" sz="quarter" idx="19" hasCustomPrompt="1"/>
          </p:nvPr>
        </p:nvSpPr>
        <p:spPr>
          <a:xfrm>
            <a:off x="640079" y="3840480"/>
            <a:ext cx="7223760" cy="246221"/>
          </a:xfrm>
        </p:spPr>
        <p:txBody>
          <a:bodyPr wrap="square" lIns="18288" tIns="0" bIns="0" anchor="t" anchorCtr="0">
            <a:spAutoFit/>
          </a:bodyPr>
          <a:lstStyle>
            <a:lvl1pPr marL="0" indent="0">
              <a:buNone/>
              <a:defRPr sz="1600"/>
            </a:lvl1pPr>
            <a:lvl2pPr marL="342900" indent="0">
              <a:buNone/>
              <a:defRPr/>
            </a:lvl2pPr>
            <a:lvl3pPr marL="685800" indent="0">
              <a:buNone/>
              <a:defRPr/>
            </a:lvl3pPr>
            <a:lvl4pPr marL="1028700" indent="0">
              <a:buNone/>
              <a:defRPr/>
            </a:lvl4pPr>
            <a:lvl5pPr marL="1371600" indent="0">
              <a:buNone/>
              <a:defRPr/>
            </a:lvl5pPr>
          </a:lstStyle>
          <a:p>
            <a:pPr lvl="0"/>
            <a:r>
              <a:rPr lang="en-US" dirty="0"/>
              <a:t>Presenter Name, Title, Department Name</a:t>
            </a:r>
          </a:p>
        </p:txBody>
      </p:sp>
      <p:pic>
        <p:nvPicPr>
          <p:cNvPr id="18" name="Graphic 17">
            <a:extLst>
              <a:ext uri="{FF2B5EF4-FFF2-40B4-BE49-F238E27FC236}">
                <a16:creationId xmlns:a16="http://schemas.microsoft.com/office/drawing/2014/main" id="{259712B5-0E30-4144-8D5B-BCCAA734BAE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080" y="3017520"/>
            <a:ext cx="507248" cy="144928"/>
          </a:xfrm>
          <a:prstGeom prst="rect">
            <a:avLst/>
          </a:prstGeom>
        </p:spPr>
      </p:pic>
      <p:sp>
        <p:nvSpPr>
          <p:cNvPr id="4" name="Picture Placeholder 3">
            <a:extLst>
              <a:ext uri="{FF2B5EF4-FFF2-40B4-BE49-F238E27FC236}">
                <a16:creationId xmlns:a16="http://schemas.microsoft.com/office/drawing/2014/main" id="{74ED6290-34FA-3C47-95D3-D67A9B5F8BDB}"/>
              </a:ext>
            </a:extLst>
          </p:cNvPr>
          <p:cNvSpPr>
            <a:spLocks noGrp="1"/>
          </p:cNvSpPr>
          <p:nvPr>
            <p:ph type="pic" sz="quarter" idx="20" hasCustomPrompt="1"/>
          </p:nvPr>
        </p:nvSpPr>
        <p:spPr>
          <a:xfrm>
            <a:off x="647700" y="717550"/>
            <a:ext cx="6192837" cy="430887"/>
          </a:xfrm>
        </p:spPr>
        <p:txBody>
          <a:bodyPr lIns="0"/>
          <a:lstStyle>
            <a:lvl1pPr marL="0" marR="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lang="en-US" dirty="0"/>
              <a:t>Click the icon to insert the </a:t>
            </a:r>
            <a:r>
              <a:rPr lang="en-US" dirty="0" err="1"/>
              <a:t>Uxd-Wht</a:t>
            </a:r>
            <a:r>
              <a:rPr lang="en-US" dirty="0"/>
              <a:t> or Unboxed-</a:t>
            </a:r>
            <a:r>
              <a:rPr lang="en-US" dirty="0" err="1"/>
              <a:t>WhiteType</a:t>
            </a:r>
            <a:r>
              <a:rPr lang="en-US" dirty="0"/>
              <a:t>, </a:t>
            </a:r>
            <a:r>
              <a:rPr lang="en-US" dirty="0" err="1"/>
              <a:t>svg</a:t>
            </a:r>
            <a:r>
              <a:rPr lang="en-US" dirty="0"/>
              <a:t> or </a:t>
            </a:r>
            <a:r>
              <a:rPr lang="en-US" dirty="0" err="1"/>
              <a:t>png</a:t>
            </a:r>
            <a:r>
              <a:rPr lang="en-US" dirty="0"/>
              <a:t> format version of your department logo. Follow the yellow instructions.</a:t>
            </a:r>
          </a:p>
        </p:txBody>
      </p:sp>
      <p:sp>
        <p:nvSpPr>
          <p:cNvPr id="13" name="Text Placeholder 12">
            <a:extLst>
              <a:ext uri="{FF2B5EF4-FFF2-40B4-BE49-F238E27FC236}">
                <a16:creationId xmlns:a16="http://schemas.microsoft.com/office/drawing/2014/main" id="{164D24AC-8D5B-524D-8352-F9A77CDE1310}"/>
              </a:ext>
            </a:extLst>
          </p:cNvPr>
          <p:cNvSpPr>
            <a:spLocks noGrp="1"/>
          </p:cNvSpPr>
          <p:nvPr>
            <p:ph type="body" sz="quarter" idx="21" hasCustomPrompt="1"/>
          </p:nvPr>
        </p:nvSpPr>
        <p:spPr>
          <a:xfrm>
            <a:off x="7089570" y="238478"/>
            <a:ext cx="1866862" cy="856821"/>
          </a:xfrm>
        </p:spPr>
        <p:txBody>
          <a:bodyPr lIns="0">
            <a:noAutofit/>
          </a:bodyPr>
          <a:lstStyle>
            <a:lvl1pPr>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r>
              <a:rPr lang="en-US" sz="1000" dirty="0">
                <a:solidFill>
                  <a:srgbClr val="FFFF00"/>
                </a:solidFill>
              </a:rPr>
              <a:t>1. GUIDES – To make sure guides are visible, inside the View ribbon, click the Guides checkbox. Then click the icon inside the picture frame to add your logo.</a:t>
            </a:r>
          </a:p>
        </p:txBody>
      </p:sp>
      <p:sp>
        <p:nvSpPr>
          <p:cNvPr id="20" name="Text Placeholder 12">
            <a:extLst>
              <a:ext uri="{FF2B5EF4-FFF2-40B4-BE49-F238E27FC236}">
                <a16:creationId xmlns:a16="http://schemas.microsoft.com/office/drawing/2014/main" id="{04C13EC0-6D3A-FE43-B044-0E78EDE027EE}"/>
              </a:ext>
            </a:extLst>
          </p:cNvPr>
          <p:cNvSpPr>
            <a:spLocks noGrp="1"/>
          </p:cNvSpPr>
          <p:nvPr>
            <p:ph type="body" sz="quarter" idx="22" hasCustomPrompt="1"/>
          </p:nvPr>
        </p:nvSpPr>
        <p:spPr>
          <a:xfrm>
            <a:off x="7089570" y="1159996"/>
            <a:ext cx="1866862" cy="861605"/>
          </a:xfrm>
        </p:spPr>
        <p:txBody>
          <a:bodyPr lIns="0">
            <a:noAutofit/>
          </a:bodyPr>
          <a:lstStyle>
            <a:lvl1pPr defTabSz="685800">
              <a:lnSpc>
                <a:spcPct val="90000"/>
              </a:lnSpc>
              <a:spcBef>
                <a:spcPts val="750"/>
              </a:spcBef>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pPr lvl="0" defTabSz="685800">
              <a:lnSpc>
                <a:spcPct val="90000"/>
              </a:lnSpc>
              <a:spcBef>
                <a:spcPts val="750"/>
              </a:spcBef>
              <a:defRPr/>
            </a:pPr>
            <a:r>
              <a:rPr lang="en-US" sz="1000" dirty="0">
                <a:solidFill>
                  <a:srgbClr val="FFFF00"/>
                </a:solidFill>
              </a:rPr>
              <a:t>2. QUALITY – For the sharpest image, we recommend selecting your logo from the </a:t>
            </a:r>
            <a:r>
              <a:rPr lang="en-US" sz="1000" dirty="0" err="1">
                <a:solidFill>
                  <a:srgbClr val="FFFF00"/>
                </a:solidFill>
              </a:rPr>
              <a:t>svg</a:t>
            </a:r>
            <a:r>
              <a:rPr lang="en-US" sz="1000" dirty="0">
                <a:solidFill>
                  <a:srgbClr val="FFFF00"/>
                </a:solidFill>
              </a:rPr>
              <a:t> folder. Insert the </a:t>
            </a:r>
            <a:r>
              <a:rPr lang="en-US" sz="1000" dirty="0" err="1">
                <a:solidFill>
                  <a:srgbClr val="FFFF00"/>
                </a:solidFill>
              </a:rPr>
              <a:t>Uxd-Wht</a:t>
            </a:r>
            <a:r>
              <a:rPr lang="en-US" sz="1000" dirty="0">
                <a:solidFill>
                  <a:srgbClr val="FFFF00"/>
                </a:solidFill>
              </a:rPr>
              <a:t> or Unboxed-</a:t>
            </a:r>
            <a:r>
              <a:rPr lang="en-US" sz="1000" dirty="0" err="1">
                <a:solidFill>
                  <a:srgbClr val="FFFF00"/>
                </a:solidFill>
              </a:rPr>
              <a:t>WhiteType</a:t>
            </a:r>
            <a:r>
              <a:rPr lang="en-US" sz="1000" dirty="0">
                <a:solidFill>
                  <a:srgbClr val="FFFF00"/>
                </a:solidFill>
              </a:rPr>
              <a:t> version and it will appear in the picture frame.</a:t>
            </a:r>
          </a:p>
        </p:txBody>
      </p:sp>
      <p:sp>
        <p:nvSpPr>
          <p:cNvPr id="21" name="Text Placeholder 12">
            <a:extLst>
              <a:ext uri="{FF2B5EF4-FFF2-40B4-BE49-F238E27FC236}">
                <a16:creationId xmlns:a16="http://schemas.microsoft.com/office/drawing/2014/main" id="{0C848BFD-1E79-574B-9D86-6720B20B563E}"/>
              </a:ext>
            </a:extLst>
          </p:cNvPr>
          <p:cNvSpPr>
            <a:spLocks noGrp="1"/>
          </p:cNvSpPr>
          <p:nvPr>
            <p:ph type="body" sz="quarter" idx="23" hasCustomPrompt="1"/>
          </p:nvPr>
        </p:nvSpPr>
        <p:spPr>
          <a:xfrm>
            <a:off x="4419601" y="2086297"/>
            <a:ext cx="4536832" cy="822960"/>
          </a:xfrm>
        </p:spPr>
        <p:txBody>
          <a:bodyPr lIns="0">
            <a:noAutofit/>
          </a:bodyPr>
          <a:lstStyle>
            <a:lvl1pPr defTabSz="685800">
              <a:lnSpc>
                <a:spcPct val="90000"/>
              </a:lnSpc>
              <a:spcBef>
                <a:spcPts val="750"/>
              </a:spcBef>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pPr lvl="0"/>
            <a:r>
              <a:rPr lang="en-US" sz="1000" dirty="0">
                <a:solidFill>
                  <a:srgbClr val="FFFF00"/>
                </a:solidFill>
              </a:rPr>
              <a:t>3. SCALE – With the picture frame selected, choose Format Pane within the Graphic Format ribbon. Click the Size and Properties icon and open the Size section. Make sure the boxes for Lock aspect ratio and Relative to original picture size are checked. Click the RESET button to resize the logo in the frame. Continue resizing using the scaling arrows if necessary. The UCLA logo letters should match up with the top and bottom guides.</a:t>
            </a:r>
          </a:p>
        </p:txBody>
      </p:sp>
      <p:sp>
        <p:nvSpPr>
          <p:cNvPr id="22" name="Text Placeholder 12">
            <a:extLst>
              <a:ext uri="{FF2B5EF4-FFF2-40B4-BE49-F238E27FC236}">
                <a16:creationId xmlns:a16="http://schemas.microsoft.com/office/drawing/2014/main" id="{394EA9A6-5023-6449-BE77-6B0EC37C2D6B}"/>
              </a:ext>
            </a:extLst>
          </p:cNvPr>
          <p:cNvSpPr>
            <a:spLocks noGrp="1"/>
          </p:cNvSpPr>
          <p:nvPr>
            <p:ph type="body" sz="quarter" idx="24" hasCustomPrompt="1"/>
          </p:nvPr>
        </p:nvSpPr>
        <p:spPr>
          <a:xfrm>
            <a:off x="4419601" y="3001341"/>
            <a:ext cx="4536832" cy="201856"/>
          </a:xfrm>
        </p:spPr>
        <p:txBody>
          <a:bodyPr lIns="0">
            <a:noAutofit/>
          </a:bodyPr>
          <a:lstStyle>
            <a:lvl1pPr defTabSz="685800">
              <a:lnSpc>
                <a:spcPct val="90000"/>
              </a:lnSpc>
              <a:spcBef>
                <a:spcPts val="750"/>
              </a:spcBef>
              <a:defRPr sz="1000">
                <a:solidFill>
                  <a:srgbClr val="FFFF00"/>
                </a:solidFill>
              </a:defRPr>
            </a:lvl1pPr>
            <a:lvl2pPr>
              <a:defRPr sz="1000">
                <a:solidFill>
                  <a:srgbClr val="FFFF00"/>
                </a:solidFill>
              </a:defRPr>
            </a:lvl2pPr>
            <a:lvl3pPr>
              <a:defRPr sz="1000">
                <a:solidFill>
                  <a:srgbClr val="FFFF00"/>
                </a:solidFill>
              </a:defRPr>
            </a:lvl3pPr>
            <a:lvl4pPr>
              <a:defRPr sz="1000">
                <a:solidFill>
                  <a:srgbClr val="FFFF00"/>
                </a:solidFill>
              </a:defRPr>
            </a:lvl4pPr>
            <a:lvl5pPr>
              <a:defRPr sz="1000">
                <a:solidFill>
                  <a:srgbClr val="FFFF00"/>
                </a:solidFill>
              </a:defRPr>
            </a:lvl5pPr>
          </a:lstStyle>
          <a:p>
            <a:pPr lvl="0"/>
            <a:r>
              <a:rPr lang="en-US" sz="1000" dirty="0">
                <a:solidFill>
                  <a:srgbClr val="FFFF00"/>
                </a:solidFill>
              </a:rPr>
              <a:t>4. POSITION – Align the UCLA logo letters to meet the left guide. </a:t>
            </a:r>
          </a:p>
        </p:txBody>
      </p:sp>
    </p:spTree>
    <p:extLst>
      <p:ext uri="{BB962C8B-B14F-4D97-AF65-F5344CB8AC3E}">
        <p14:creationId xmlns:p14="http://schemas.microsoft.com/office/powerpoint/2010/main" val="757752407"/>
      </p:ext>
    </p:extLst>
  </p:cSld>
  <p:clrMapOvr>
    <a:masterClrMapping/>
  </p:clrMapOvr>
  <p:extLst>
    <p:ext uri="{DCECCB84-F9BA-43D5-87BE-67443E8EF086}">
      <p15:sldGuideLst xmlns:p15="http://schemas.microsoft.com/office/powerpoint/2012/main">
        <p15:guide id="15" orient="horz" pos="446" userDrawn="1">
          <p15:clr>
            <a:srgbClr val="FBAE40"/>
          </p15:clr>
        </p15:guide>
        <p15:guide id="16" orient="horz" pos="638" userDrawn="1">
          <p15:clr>
            <a:srgbClr val="FBAE40"/>
          </p15:clr>
        </p15:guide>
        <p15:guide id="17" pos="40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Header w/chart">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a:xfrm>
            <a:off x="6691556" y="4828032"/>
            <a:ext cx="1371600" cy="141577"/>
          </a:xfrm>
        </p:spPr>
        <p:txBody>
          <a:bodyPr/>
          <a:lstStyle>
            <a:lvl1pPr>
              <a:defRPr/>
            </a:lvl1pPr>
          </a:lstStyle>
          <a:p>
            <a:r>
              <a:rPr lang="en-US" dirty="0"/>
              <a:t>IDEAL ‘19 July 6-7, 2019</a:t>
            </a:r>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10" name="Text Placeholder 3">
            <a:extLst>
              <a:ext uri="{FF2B5EF4-FFF2-40B4-BE49-F238E27FC236}">
                <a16:creationId xmlns:a16="http://schemas.microsoft.com/office/drawing/2014/main" id="{DC4EB7DD-F35F-1C40-A482-C8E95C6B86A5}"/>
              </a:ext>
            </a:extLst>
          </p:cNvPr>
          <p:cNvSpPr>
            <a:spLocks noGrp="1"/>
          </p:cNvSpPr>
          <p:nvPr>
            <p:ph type="body" sz="quarter" idx="12" hasCustomPrompt="1"/>
          </p:nvPr>
        </p:nvSpPr>
        <p:spPr>
          <a:xfrm>
            <a:off x="548641" y="182880"/>
            <a:ext cx="6759125" cy="307777"/>
          </a:xfrm>
        </p:spPr>
        <p:txBody>
          <a:bodyPr wrap="square" lIns="0">
            <a:spAutoFit/>
          </a:bodyPr>
          <a:lstStyle>
            <a:lvl1pPr marL="0" indent="0" algn="l">
              <a:lnSpc>
                <a:spcPct val="100000"/>
              </a:lnSpc>
              <a:buNone/>
              <a:defRPr sz="1000" b="0">
                <a:solidFill>
                  <a:srgbClr val="FFFF00"/>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label data using the custom chart. If you’re not sure you’ll need this chart, we recommend HIDING the slide temporarily instead of deleting it. If deleted, the custom chart can be recovered from the master source file. </a:t>
            </a:r>
          </a:p>
        </p:txBody>
      </p:sp>
      <p:sp>
        <p:nvSpPr>
          <p:cNvPr id="3" name="Title 2">
            <a:extLst>
              <a:ext uri="{FF2B5EF4-FFF2-40B4-BE49-F238E27FC236}">
                <a16:creationId xmlns:a16="http://schemas.microsoft.com/office/drawing/2014/main" id="{57C674AD-E2F7-9B47-9DE7-F53C7666A23B}"/>
              </a:ext>
            </a:extLst>
          </p:cNvPr>
          <p:cNvSpPr>
            <a:spLocks noGrp="1"/>
          </p:cNvSpPr>
          <p:nvPr>
            <p:ph type="title" hasCustomPrompt="1"/>
          </p:nvPr>
        </p:nvSpPr>
        <p:spPr>
          <a:xfrm>
            <a:off x="548640" y="731520"/>
            <a:ext cx="7315200" cy="457200"/>
          </a:xfrm>
        </p:spPr>
        <p:txBody>
          <a:bodyPr lIns="91440" tIns="45720" rIns="91440" bIns="45720"/>
          <a:lstStyle>
            <a:lvl1pPr>
              <a:defRPr/>
            </a:lvl1pPr>
          </a:lstStyle>
          <a:p>
            <a:r>
              <a:rPr lang="en-US" dirty="0"/>
              <a:t>Header w/chart</a:t>
            </a:r>
          </a:p>
        </p:txBody>
      </p:sp>
      <p:sp>
        <p:nvSpPr>
          <p:cNvPr id="4" name="Chart Placeholder 3">
            <a:extLst>
              <a:ext uri="{FF2B5EF4-FFF2-40B4-BE49-F238E27FC236}">
                <a16:creationId xmlns:a16="http://schemas.microsoft.com/office/drawing/2014/main" id="{9287AF4A-DAC0-9840-BA00-2DEB3E0823D1}"/>
              </a:ext>
            </a:extLst>
          </p:cNvPr>
          <p:cNvSpPr>
            <a:spLocks noGrp="1"/>
          </p:cNvSpPr>
          <p:nvPr>
            <p:ph type="chart" sz="quarter" idx="13"/>
          </p:nvPr>
        </p:nvSpPr>
        <p:spPr>
          <a:xfrm>
            <a:off x="640080" y="1737360"/>
            <a:ext cx="7223760" cy="2194560"/>
          </a:xfrm>
        </p:spPr>
        <p:txBody>
          <a:bodyPr lIns="0" tIns="0"/>
          <a:lstStyle>
            <a:lvl1pPr algn="ctr">
              <a:defRPr/>
            </a:lvl1pPr>
          </a:lstStyle>
          <a:p>
            <a:r>
              <a:rPr lang="en-US"/>
              <a:t>Click icon to add chart</a:t>
            </a:r>
          </a:p>
        </p:txBody>
      </p:sp>
    </p:spTree>
    <p:extLst>
      <p:ext uri="{BB962C8B-B14F-4D97-AF65-F5344CB8AC3E}">
        <p14:creationId xmlns:p14="http://schemas.microsoft.com/office/powerpoint/2010/main" val="3199608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tatemen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6FCB2D-19BC-3749-8BD0-340540129AF4}"/>
              </a:ext>
            </a:extLst>
          </p:cNvPr>
          <p:cNvSpPr/>
          <p:nvPr userDrawn="1"/>
        </p:nvSpPr>
        <p:spPr>
          <a:xfrm>
            <a:off x="0" y="-1"/>
            <a:ext cx="9144000" cy="4572000"/>
          </a:xfrm>
          <a:prstGeom prst="rect">
            <a:avLst/>
          </a:prstGeom>
          <a:gradFill>
            <a:gsLst>
              <a:gs pos="0">
                <a:srgbClr val="00578B"/>
              </a:gs>
              <a:gs pos="50000">
                <a:srgbClr val="2774AE"/>
              </a:gs>
              <a:gs pos="100000">
                <a:srgbClr val="7EBAED">
                  <a:lumMod val="100000"/>
                </a:srgb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a:xfrm>
            <a:off x="1920240" y="1645920"/>
            <a:ext cx="5542612" cy="1523494"/>
          </a:xfrm>
        </p:spPr>
        <p:txBody>
          <a:bodyPr wrap="square" bIns="0" anchor="t" anchorCtr="0">
            <a:spAutoFit/>
          </a:bodyPr>
          <a:lstStyle>
            <a:lvl1pPr algn="ctr">
              <a:defRPr sz="3200" b="0" i="0">
                <a:solidFill>
                  <a:schemeClr val="bg1"/>
                </a:solidFill>
              </a:defRPr>
            </a:lvl1pPr>
          </a:lstStyle>
          <a:p>
            <a:pPr>
              <a:lnSpc>
                <a:spcPct val="100000"/>
              </a:lnSpc>
              <a:spcBef>
                <a:spcPts val="0"/>
              </a:spcBef>
            </a:pPr>
            <a:r>
              <a:rPr lang="en-US" sz="3200" dirty="0">
                <a:solidFill>
                  <a:schemeClr val="bg1"/>
                </a:solidFill>
                <a:latin typeface="Helvetica" pitchFamily="2" charset="0"/>
              </a:rPr>
              <a:t>Lorem ipsum dolor sit </a:t>
            </a:r>
            <a:r>
              <a:rPr lang="en-US" sz="3200" dirty="0" err="1">
                <a:solidFill>
                  <a:schemeClr val="bg1"/>
                </a:solidFill>
                <a:latin typeface="Helvetica" pitchFamily="2" charset="0"/>
              </a:rPr>
              <a:t>amet</a:t>
            </a:r>
            <a:r>
              <a:rPr lang="en-US" sz="3200" dirty="0">
                <a:solidFill>
                  <a:schemeClr val="bg1"/>
                </a:solidFill>
                <a:latin typeface="Helvetica" pitchFamily="2" charset="0"/>
              </a:rPr>
              <a:t> ex </a:t>
            </a:r>
            <a:r>
              <a:rPr lang="en-US" sz="3200" dirty="0" err="1">
                <a:solidFill>
                  <a:schemeClr val="bg1"/>
                </a:solidFill>
                <a:latin typeface="Helvetica" pitchFamily="2" charset="0"/>
              </a:rPr>
              <a:t>eum</a:t>
            </a:r>
            <a:r>
              <a:rPr lang="en-US" sz="3200" dirty="0">
                <a:solidFill>
                  <a:schemeClr val="bg1"/>
                </a:solidFill>
                <a:latin typeface="Helvetica" pitchFamily="2" charset="0"/>
              </a:rPr>
              <a:t> </a:t>
            </a:r>
            <a:r>
              <a:rPr lang="en-US" sz="3200" dirty="0" err="1">
                <a:solidFill>
                  <a:schemeClr val="bg1"/>
                </a:solidFill>
                <a:latin typeface="Helvetica" pitchFamily="2" charset="0"/>
              </a:rPr>
              <a:t>reque</a:t>
            </a:r>
            <a:r>
              <a:rPr lang="en-US" sz="3200" dirty="0">
                <a:solidFill>
                  <a:schemeClr val="bg1"/>
                </a:solidFill>
                <a:latin typeface="Helvetica" pitchFamily="2" charset="0"/>
              </a:rPr>
              <a:t> </a:t>
            </a:r>
            <a:r>
              <a:rPr lang="en-US" sz="3200" dirty="0" err="1">
                <a:solidFill>
                  <a:schemeClr val="bg1"/>
                </a:solidFill>
                <a:latin typeface="Helvetica" pitchFamily="2" charset="0"/>
              </a:rPr>
              <a:t>graece</a:t>
            </a:r>
            <a:r>
              <a:rPr lang="en-US" sz="3200" dirty="0">
                <a:solidFill>
                  <a:schemeClr val="bg1"/>
                </a:solidFill>
                <a:latin typeface="Helvetica" pitchFamily="2" charset="0"/>
              </a:rPr>
              <a:t> </a:t>
            </a:r>
            <a:r>
              <a:rPr lang="en-US" sz="3200" dirty="0" err="1">
                <a:solidFill>
                  <a:schemeClr val="bg1"/>
                </a:solidFill>
                <a:latin typeface="Helvetica" pitchFamily="2" charset="0"/>
              </a:rPr>
              <a:t>nam</a:t>
            </a:r>
            <a:r>
              <a:rPr lang="en-US" sz="3200" dirty="0">
                <a:solidFill>
                  <a:schemeClr val="bg1"/>
                </a:solidFill>
                <a:latin typeface="Helvetica" pitchFamily="2" charset="0"/>
              </a:rPr>
              <a:t> </a:t>
            </a:r>
            <a:r>
              <a:rPr lang="en-US" sz="3200" dirty="0" err="1">
                <a:solidFill>
                  <a:schemeClr val="bg1"/>
                </a:solidFill>
                <a:latin typeface="Helvetica" pitchFamily="2" charset="0"/>
              </a:rPr>
              <a:t>harum</a:t>
            </a:r>
            <a:r>
              <a:rPr lang="en-US" sz="3200" dirty="0">
                <a:solidFill>
                  <a:schemeClr val="bg1"/>
                </a:solidFill>
                <a:latin typeface="Helvetica" pitchFamily="2" charset="0"/>
              </a:rPr>
              <a:t> </a:t>
            </a:r>
            <a:r>
              <a:rPr lang="en-US" sz="3200" dirty="0" err="1">
                <a:solidFill>
                  <a:schemeClr val="bg1"/>
                </a:solidFill>
                <a:latin typeface="Helvetica" pitchFamily="2" charset="0"/>
              </a:rPr>
              <a:t>vonsequat</a:t>
            </a:r>
            <a:endParaRPr lang="en-US" sz="3200" dirty="0">
              <a:solidFill>
                <a:schemeClr val="bg1"/>
              </a:solidFill>
              <a:latin typeface="Helvetica" pitchFamily="2" charset="0"/>
            </a:endParaRPr>
          </a:p>
        </p:txBody>
      </p:sp>
      <p:sp>
        <p:nvSpPr>
          <p:cNvPr id="10" name="Date Placeholder 9">
            <a:extLst>
              <a:ext uri="{FF2B5EF4-FFF2-40B4-BE49-F238E27FC236}">
                <a16:creationId xmlns:a16="http://schemas.microsoft.com/office/drawing/2014/main" id="{B2A81AB0-654A-3248-A3C6-F1EE412BDF1D}"/>
              </a:ext>
            </a:extLst>
          </p:cNvPr>
          <p:cNvSpPr>
            <a:spLocks noGrp="1"/>
          </p:cNvSpPr>
          <p:nvPr>
            <p:ph type="dt" sz="half" idx="15"/>
          </p:nvPr>
        </p:nvSpPr>
        <p:spPr>
          <a:xfrm>
            <a:off x="6691556" y="4828032"/>
            <a:ext cx="1371600" cy="141577"/>
          </a:xfrm>
        </p:spPr>
        <p:txBody>
          <a:bodyPr/>
          <a:lstStyle>
            <a:lvl1pPr>
              <a:defRPr/>
            </a:lvl1pPr>
          </a:lstStyle>
          <a:p>
            <a:r>
              <a:rPr lang="en-US" dirty="0"/>
              <a:t>IDEAL ‘19 July 6-7, 2019</a:t>
            </a:r>
          </a:p>
        </p:txBody>
      </p:sp>
      <p:sp>
        <p:nvSpPr>
          <p:cNvPr id="31" name="Slide Number Placeholder 30">
            <a:extLst>
              <a:ext uri="{FF2B5EF4-FFF2-40B4-BE49-F238E27FC236}">
                <a16:creationId xmlns:a16="http://schemas.microsoft.com/office/drawing/2014/main" id="{1FDC9578-4AC4-9D48-A4F5-3D595CDD3989}"/>
              </a:ext>
            </a:extLst>
          </p:cNvPr>
          <p:cNvSpPr>
            <a:spLocks noGrp="1"/>
          </p:cNvSpPr>
          <p:nvPr>
            <p:ph type="sldNum" sz="quarter" idx="17"/>
          </p:nvPr>
        </p:nvSpPr>
        <p:spPr/>
        <p:txBody>
          <a:bodyPr/>
          <a:lstStyle/>
          <a:p>
            <a:fld id="{8368066F-241F-DA46-A244-6F6C08E1BFA8}" type="slidenum">
              <a:rPr lang="en-US" smtClean="0"/>
              <a:pPr/>
              <a:t>‹#›</a:t>
            </a:fld>
            <a:endParaRPr lang="en-US"/>
          </a:p>
        </p:txBody>
      </p:sp>
      <p:pic>
        <p:nvPicPr>
          <p:cNvPr id="5" name="Graphic 4">
            <a:extLst>
              <a:ext uri="{FF2B5EF4-FFF2-40B4-BE49-F238E27FC236}">
                <a16:creationId xmlns:a16="http://schemas.microsoft.com/office/drawing/2014/main" id="{1A63EED3-972D-0140-862A-D67C3385214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423306" y="1363434"/>
            <a:ext cx="507248" cy="144928"/>
          </a:xfrm>
          <a:prstGeom prst="rect">
            <a:avLst/>
          </a:prstGeom>
        </p:spPr>
      </p:pic>
    </p:spTree>
    <p:extLst>
      <p:ext uri="{BB962C8B-B14F-4D97-AF65-F5344CB8AC3E}">
        <p14:creationId xmlns:p14="http://schemas.microsoft.com/office/powerpoint/2010/main" val="28257771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ank You">
    <p:bg>
      <p:bgPr>
        <a:gradFill>
          <a:gsLst>
            <a:gs pos="0">
              <a:srgbClr val="00578B"/>
            </a:gs>
            <a:gs pos="45000">
              <a:srgbClr val="2774AE"/>
            </a:gs>
            <a:gs pos="100000">
              <a:srgbClr val="7EBAED">
                <a:lumMod val="100000"/>
              </a:srgbClr>
            </a:gs>
          </a:gsLst>
          <a:lin ang="45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122FA0-86C4-384C-B548-6D9928BC3E47}"/>
              </a:ext>
            </a:extLst>
          </p:cNvPr>
          <p:cNvSpPr/>
          <p:nvPr/>
        </p:nvSpPr>
        <p:spPr>
          <a:xfrm>
            <a:off x="0" y="0"/>
            <a:ext cx="9144000" cy="4572000"/>
          </a:xfrm>
          <a:prstGeom prst="rect">
            <a:avLst/>
          </a:prstGeom>
          <a:gradFill>
            <a:gsLst>
              <a:gs pos="0">
                <a:srgbClr val="00578B"/>
              </a:gs>
              <a:gs pos="50000">
                <a:srgbClr val="2774AE"/>
              </a:gs>
              <a:gs pos="100000">
                <a:srgbClr val="7EBAED">
                  <a:lumMod val="100000"/>
                </a:srgb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 name="Title 1"/>
          <p:cNvSpPr>
            <a:spLocks noGrp="1"/>
          </p:cNvSpPr>
          <p:nvPr>
            <p:ph type="ctrTitle" hasCustomPrompt="1"/>
          </p:nvPr>
        </p:nvSpPr>
        <p:spPr>
          <a:xfrm>
            <a:off x="640080" y="2084832"/>
            <a:ext cx="7223760" cy="548640"/>
          </a:xfrm>
        </p:spPr>
        <p:txBody>
          <a:bodyPr wrap="square" lIns="0" tIns="0" bIns="0" anchor="t" anchorCtr="0">
            <a:spAutoFit/>
          </a:bodyPr>
          <a:lstStyle>
            <a:lvl1pPr algn="l">
              <a:defRPr sz="4000" b="1" i="0">
                <a:solidFill>
                  <a:schemeClr val="bg1"/>
                </a:solidFill>
              </a:defRPr>
            </a:lvl1pPr>
          </a:lstStyle>
          <a:p>
            <a:r>
              <a:rPr lang="en-US" dirty="0"/>
              <a:t>Thank You</a:t>
            </a:r>
          </a:p>
        </p:txBody>
      </p:sp>
      <p:pic>
        <p:nvPicPr>
          <p:cNvPr id="12" name="Graphic 11">
            <a:extLst>
              <a:ext uri="{FF2B5EF4-FFF2-40B4-BE49-F238E27FC236}">
                <a16:creationId xmlns:a16="http://schemas.microsoft.com/office/drawing/2014/main" id="{18F0C7FD-6DBB-934B-8AA0-9604C63E4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080" y="1828800"/>
            <a:ext cx="507248" cy="144928"/>
          </a:xfrm>
          <a:prstGeom prst="rect">
            <a:avLst/>
          </a:prstGeom>
        </p:spPr>
      </p:pic>
      <p:pic>
        <p:nvPicPr>
          <p:cNvPr id="8" name="Graphic 7">
            <a:extLst>
              <a:ext uri="{FF2B5EF4-FFF2-40B4-BE49-F238E27FC236}">
                <a16:creationId xmlns:a16="http://schemas.microsoft.com/office/drawing/2014/main" id="{E475807C-5862-DC4B-811D-8ABD15B2F9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 y="1828800"/>
            <a:ext cx="507248" cy="144928"/>
          </a:xfrm>
          <a:prstGeom prst="rect">
            <a:avLst/>
          </a:prstGeom>
        </p:spPr>
      </p:pic>
      <p:sp>
        <p:nvSpPr>
          <p:cNvPr id="9" name="Date Placeholder 3">
            <a:extLst>
              <a:ext uri="{FF2B5EF4-FFF2-40B4-BE49-F238E27FC236}">
                <a16:creationId xmlns:a16="http://schemas.microsoft.com/office/drawing/2014/main" id="{2F87C704-1300-C942-A7D1-06A433513F7A}"/>
              </a:ext>
            </a:extLst>
          </p:cNvPr>
          <p:cNvSpPr>
            <a:spLocks noGrp="1"/>
          </p:cNvSpPr>
          <p:nvPr>
            <p:ph type="dt" sz="half" idx="2"/>
          </p:nvPr>
        </p:nvSpPr>
        <p:spPr>
          <a:xfrm>
            <a:off x="6691556" y="4828032"/>
            <a:ext cx="137160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r>
              <a:rPr lang="en-US" dirty="0"/>
              <a:t>IDEAL ‘19 July 6-7, 2019</a:t>
            </a:r>
          </a:p>
        </p:txBody>
      </p:sp>
      <p:sp>
        <p:nvSpPr>
          <p:cNvPr id="11" name="Slide Number Placeholder 5">
            <a:extLst>
              <a:ext uri="{FF2B5EF4-FFF2-40B4-BE49-F238E27FC236}">
                <a16:creationId xmlns:a16="http://schemas.microsoft.com/office/drawing/2014/main" id="{DA0D9F10-E9DB-C54F-95F8-83888F506294}"/>
              </a:ext>
            </a:extLst>
          </p:cNvPr>
          <p:cNvSpPr>
            <a:spLocks noGrp="1"/>
          </p:cNvSpPr>
          <p:nvPr>
            <p:ph type="sldNum" sz="quarter" idx="4"/>
          </p:nvPr>
        </p:nvSpPr>
        <p:spPr>
          <a:xfrm>
            <a:off x="8137002" y="4824068"/>
            <a:ext cx="79918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8368066F-241F-DA46-A244-6F6C08E1BFA8}" type="slidenum">
              <a:rPr lang="en-US" smtClean="0"/>
              <a:pPr/>
              <a:t>‹#›</a:t>
            </a:fld>
            <a:endParaRPr lang="en-US" dirty="0"/>
          </a:p>
        </p:txBody>
      </p:sp>
    </p:spTree>
    <p:extLst>
      <p:ext uri="{BB962C8B-B14F-4D97-AF65-F5344CB8AC3E}">
        <p14:creationId xmlns:p14="http://schemas.microsoft.com/office/powerpoint/2010/main" val="2571643531"/>
      </p:ext>
    </p:extLst>
  </p:cSld>
  <p:clrMapOvr>
    <a:masterClrMapping/>
  </p:clrMapOvr>
  <p:extLst>
    <p:ext uri="{DCECCB84-F9BA-43D5-87BE-67443E8EF086}">
      <p15:sldGuideLst xmlns:p15="http://schemas.microsoft.com/office/powerpoint/2012/main">
        <p15:guide id="12" orient="horz" pos="311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FC3E-275F-104C-84C1-3201B17A63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920C55-F65E-4848-A13B-DF52FA75F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2B89B3-43BE-1F4E-8F6A-129008AAAAD6}"/>
              </a:ext>
            </a:extLst>
          </p:cNvPr>
          <p:cNvSpPr>
            <a:spLocks noGrp="1"/>
          </p:cNvSpPr>
          <p:nvPr>
            <p:ph type="dt" sz="half" idx="10"/>
          </p:nvPr>
        </p:nvSpPr>
        <p:spPr/>
        <p:txBody>
          <a:bodyPr/>
          <a:lstStyle/>
          <a:p>
            <a:fld id="{8A2AE183-1662-1A43-9475-8674B93708D9}" type="datetimeFigureOut">
              <a:rPr lang="en-US" smtClean="0"/>
              <a:t>7/31/19</a:t>
            </a:fld>
            <a:endParaRPr lang="en-US"/>
          </a:p>
        </p:txBody>
      </p:sp>
      <p:sp>
        <p:nvSpPr>
          <p:cNvPr id="5" name="Footer Placeholder 4">
            <a:extLst>
              <a:ext uri="{FF2B5EF4-FFF2-40B4-BE49-F238E27FC236}">
                <a16:creationId xmlns:a16="http://schemas.microsoft.com/office/drawing/2014/main" id="{122D4EC8-019C-E64C-91E9-837272403D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5136D-2D8C-C240-B2F1-BB60AC431B42}"/>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1800532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w/one image">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a:xfrm>
            <a:off x="6691556" y="4828032"/>
            <a:ext cx="1371600" cy="141577"/>
          </a:xfrm>
        </p:spPr>
        <p:txBody>
          <a:bodyPr/>
          <a:lstStyle>
            <a:lvl1pPr>
              <a:defRPr/>
            </a:lvl1pPr>
          </a:lstStyle>
          <a:p>
            <a:r>
              <a:rPr lang="en-US" dirty="0"/>
              <a:t>IDEAL ‘19 July 6-7, 2019</a:t>
            </a:r>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7" name="Picture Placeholder 6">
            <a:extLst>
              <a:ext uri="{FF2B5EF4-FFF2-40B4-BE49-F238E27FC236}">
                <a16:creationId xmlns:a16="http://schemas.microsoft.com/office/drawing/2014/main" id="{25793EB0-AC31-9B43-89A5-2CA5C7AA3207}"/>
              </a:ext>
            </a:extLst>
          </p:cNvPr>
          <p:cNvSpPr>
            <a:spLocks noGrp="1"/>
          </p:cNvSpPr>
          <p:nvPr>
            <p:ph type="pic" sz="quarter" idx="12"/>
          </p:nvPr>
        </p:nvSpPr>
        <p:spPr>
          <a:xfrm>
            <a:off x="4572000" y="0"/>
            <a:ext cx="4572000" cy="4572000"/>
          </a:xfrm>
          <a:solidFill>
            <a:srgbClr val="D2DDE9"/>
          </a:solidFill>
          <a:ln>
            <a:noFill/>
          </a:ln>
        </p:spPr>
        <p:txBody>
          <a:bodyPr wrap="none" lIns="0" anchor="t" anchorCtr="1">
            <a:normAutofit/>
          </a:bodyPr>
          <a:lstStyle>
            <a:lvl1pPr marL="0" indent="0" algn="ctr">
              <a:buNone/>
              <a:defRPr sz="1200">
                <a:solidFill>
                  <a:srgbClr val="898989"/>
                </a:solidFill>
              </a:defRPr>
            </a:lvl1pPr>
          </a:lstStyle>
          <a:p>
            <a:r>
              <a:rPr lang="en-US" dirty="0"/>
              <a:t>Click icon to add picture</a:t>
            </a:r>
          </a:p>
        </p:txBody>
      </p:sp>
      <p:sp>
        <p:nvSpPr>
          <p:cNvPr id="2" name="Title 1">
            <a:extLst>
              <a:ext uri="{FF2B5EF4-FFF2-40B4-BE49-F238E27FC236}">
                <a16:creationId xmlns:a16="http://schemas.microsoft.com/office/drawing/2014/main" id="{B38D1B79-93A4-764A-9013-B96B61CB3380}"/>
              </a:ext>
            </a:extLst>
          </p:cNvPr>
          <p:cNvSpPr>
            <a:spLocks noGrp="1"/>
          </p:cNvSpPr>
          <p:nvPr>
            <p:ph type="title" hasCustomPrompt="1"/>
          </p:nvPr>
        </p:nvSpPr>
        <p:spPr>
          <a:xfrm>
            <a:off x="550920" y="720282"/>
            <a:ext cx="3200400" cy="925638"/>
          </a:xfrm>
        </p:spPr>
        <p:txBody>
          <a:bodyPr/>
          <a:lstStyle/>
          <a:p>
            <a:r>
              <a:rPr lang="en-US" dirty="0"/>
              <a:t>Header w/one image goes here</a:t>
            </a:r>
          </a:p>
        </p:txBody>
      </p:sp>
      <p:sp>
        <p:nvSpPr>
          <p:cNvPr id="5" name="Text Placeholder 4">
            <a:extLst>
              <a:ext uri="{FF2B5EF4-FFF2-40B4-BE49-F238E27FC236}">
                <a16:creationId xmlns:a16="http://schemas.microsoft.com/office/drawing/2014/main" id="{87EA6EA9-7EE2-5B44-A488-D85F7567FC46}"/>
              </a:ext>
            </a:extLst>
          </p:cNvPr>
          <p:cNvSpPr>
            <a:spLocks noGrp="1"/>
          </p:cNvSpPr>
          <p:nvPr>
            <p:ph type="body" sz="quarter" idx="13" hasCustomPrompt="1"/>
          </p:nvPr>
        </p:nvSpPr>
        <p:spPr>
          <a:xfrm>
            <a:off x="548640" y="2194560"/>
            <a:ext cx="3200400" cy="1077218"/>
          </a:xfrm>
        </p:spPr>
        <p:txBody>
          <a:bodyPr tIns="0">
            <a:spAutoFit/>
          </a:bodyPr>
          <a:lstStyle>
            <a:lvl1pPr>
              <a:defRPr sz="14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a:t>
            </a:r>
          </a:p>
        </p:txBody>
      </p:sp>
    </p:spTree>
    <p:extLst>
      <p:ext uri="{BB962C8B-B14F-4D97-AF65-F5344CB8AC3E}">
        <p14:creationId xmlns:p14="http://schemas.microsoft.com/office/powerpoint/2010/main" val="27248418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eader w/two images">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a:xfrm>
            <a:off x="6691556" y="4828032"/>
            <a:ext cx="1371600" cy="141577"/>
          </a:xfrm>
        </p:spPr>
        <p:txBody>
          <a:bodyPr/>
          <a:lstStyle>
            <a:lvl1pPr>
              <a:defRPr/>
            </a:lvl1pPr>
          </a:lstStyle>
          <a:p>
            <a:r>
              <a:rPr lang="en-US" dirty="0"/>
              <a:t>IDEAL ‘19 July 6-7, 2019</a:t>
            </a:r>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7" name="Picture Placeholder 6">
            <a:extLst>
              <a:ext uri="{FF2B5EF4-FFF2-40B4-BE49-F238E27FC236}">
                <a16:creationId xmlns:a16="http://schemas.microsoft.com/office/drawing/2014/main" id="{25793EB0-AC31-9B43-89A5-2CA5C7AA3207}"/>
              </a:ext>
            </a:extLst>
          </p:cNvPr>
          <p:cNvSpPr>
            <a:spLocks noGrp="1"/>
          </p:cNvSpPr>
          <p:nvPr>
            <p:ph type="pic" sz="quarter" idx="12"/>
          </p:nvPr>
        </p:nvSpPr>
        <p:spPr>
          <a:xfrm>
            <a:off x="4572000" y="0"/>
            <a:ext cx="4572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dirty="0"/>
              <a:t>Click icon to add picture</a:t>
            </a:r>
          </a:p>
        </p:txBody>
      </p:sp>
      <p:sp>
        <p:nvSpPr>
          <p:cNvPr id="2" name="Title 1">
            <a:extLst>
              <a:ext uri="{FF2B5EF4-FFF2-40B4-BE49-F238E27FC236}">
                <a16:creationId xmlns:a16="http://schemas.microsoft.com/office/drawing/2014/main" id="{B38D1B79-93A4-764A-9013-B96B61CB3380}"/>
              </a:ext>
            </a:extLst>
          </p:cNvPr>
          <p:cNvSpPr>
            <a:spLocks noGrp="1"/>
          </p:cNvSpPr>
          <p:nvPr>
            <p:ph type="title" hasCustomPrompt="1"/>
          </p:nvPr>
        </p:nvSpPr>
        <p:spPr>
          <a:xfrm>
            <a:off x="550920" y="304784"/>
            <a:ext cx="3200400" cy="1341136"/>
          </a:xfrm>
        </p:spPr>
        <p:txBody>
          <a:bodyPr/>
          <a:lstStyle/>
          <a:p>
            <a:r>
              <a:rPr lang="en-US" dirty="0"/>
              <a:t>Header w/two images goes here</a:t>
            </a:r>
          </a:p>
        </p:txBody>
      </p:sp>
      <p:sp>
        <p:nvSpPr>
          <p:cNvPr id="8" name="Picture Placeholder 6">
            <a:extLst>
              <a:ext uri="{FF2B5EF4-FFF2-40B4-BE49-F238E27FC236}">
                <a16:creationId xmlns:a16="http://schemas.microsoft.com/office/drawing/2014/main" id="{5309662B-7670-2F41-80D3-DC780EF057BA}"/>
              </a:ext>
            </a:extLst>
          </p:cNvPr>
          <p:cNvSpPr>
            <a:spLocks noGrp="1"/>
          </p:cNvSpPr>
          <p:nvPr>
            <p:ph type="pic" sz="quarter" idx="13"/>
          </p:nvPr>
        </p:nvSpPr>
        <p:spPr>
          <a:xfrm>
            <a:off x="4572000" y="2286000"/>
            <a:ext cx="4572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dirty="0"/>
              <a:t>Click icon to add picture</a:t>
            </a:r>
          </a:p>
        </p:txBody>
      </p:sp>
      <p:sp>
        <p:nvSpPr>
          <p:cNvPr id="9" name="Text Placeholder 4">
            <a:extLst>
              <a:ext uri="{FF2B5EF4-FFF2-40B4-BE49-F238E27FC236}">
                <a16:creationId xmlns:a16="http://schemas.microsoft.com/office/drawing/2014/main" id="{21C16212-9CC5-BE4E-820E-6990DABC2099}"/>
              </a:ext>
            </a:extLst>
          </p:cNvPr>
          <p:cNvSpPr>
            <a:spLocks noGrp="1"/>
          </p:cNvSpPr>
          <p:nvPr>
            <p:ph type="body" sz="quarter" idx="14" hasCustomPrompt="1"/>
          </p:nvPr>
        </p:nvSpPr>
        <p:spPr>
          <a:xfrm>
            <a:off x="548640" y="2194560"/>
            <a:ext cx="3200400" cy="1077218"/>
          </a:xfrm>
        </p:spPr>
        <p:txBody>
          <a:bodyPr tIns="0">
            <a:spAutoFit/>
          </a:bodyPr>
          <a:lstStyle>
            <a:lvl1pPr>
              <a:defRPr sz="14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a:t>
            </a:r>
          </a:p>
        </p:txBody>
      </p:sp>
    </p:spTree>
    <p:extLst>
      <p:ext uri="{BB962C8B-B14F-4D97-AF65-F5344CB8AC3E}">
        <p14:creationId xmlns:p14="http://schemas.microsoft.com/office/powerpoint/2010/main" val="33532543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Header w/four images">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a:xfrm>
            <a:off x="6691556" y="4828032"/>
            <a:ext cx="1371600" cy="141577"/>
          </a:xfrm>
        </p:spPr>
        <p:txBody>
          <a:bodyPr/>
          <a:lstStyle>
            <a:lvl1pPr>
              <a:defRPr/>
            </a:lvl1pPr>
          </a:lstStyle>
          <a:p>
            <a:r>
              <a:rPr lang="en-US" dirty="0"/>
              <a:t>IDEAL ‘19 July 6-7, 2019</a:t>
            </a:r>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7" name="Picture Placeholder 6">
            <a:extLst>
              <a:ext uri="{FF2B5EF4-FFF2-40B4-BE49-F238E27FC236}">
                <a16:creationId xmlns:a16="http://schemas.microsoft.com/office/drawing/2014/main" id="{25793EB0-AC31-9B43-89A5-2CA5C7AA3207}"/>
              </a:ext>
            </a:extLst>
          </p:cNvPr>
          <p:cNvSpPr>
            <a:spLocks noGrp="1"/>
          </p:cNvSpPr>
          <p:nvPr>
            <p:ph type="pic" sz="quarter" idx="12"/>
          </p:nvPr>
        </p:nvSpPr>
        <p:spPr>
          <a:xfrm>
            <a:off x="4572000" y="0"/>
            <a:ext cx="2286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dirty="0"/>
              <a:t>Click icon to add picture</a:t>
            </a:r>
          </a:p>
        </p:txBody>
      </p:sp>
      <p:sp>
        <p:nvSpPr>
          <p:cNvPr id="2" name="Title 1">
            <a:extLst>
              <a:ext uri="{FF2B5EF4-FFF2-40B4-BE49-F238E27FC236}">
                <a16:creationId xmlns:a16="http://schemas.microsoft.com/office/drawing/2014/main" id="{B38D1B79-93A4-764A-9013-B96B61CB3380}"/>
              </a:ext>
            </a:extLst>
          </p:cNvPr>
          <p:cNvSpPr>
            <a:spLocks noGrp="1"/>
          </p:cNvSpPr>
          <p:nvPr>
            <p:ph type="title" hasCustomPrompt="1"/>
          </p:nvPr>
        </p:nvSpPr>
        <p:spPr>
          <a:xfrm>
            <a:off x="550920" y="304784"/>
            <a:ext cx="3200400" cy="1341136"/>
          </a:xfrm>
        </p:spPr>
        <p:txBody>
          <a:bodyPr/>
          <a:lstStyle/>
          <a:p>
            <a:r>
              <a:rPr lang="en-US" dirty="0"/>
              <a:t>Header w/four images goes here</a:t>
            </a:r>
          </a:p>
        </p:txBody>
      </p:sp>
      <p:sp>
        <p:nvSpPr>
          <p:cNvPr id="8" name="Picture Placeholder 6">
            <a:extLst>
              <a:ext uri="{FF2B5EF4-FFF2-40B4-BE49-F238E27FC236}">
                <a16:creationId xmlns:a16="http://schemas.microsoft.com/office/drawing/2014/main" id="{5309662B-7670-2F41-80D3-DC780EF057BA}"/>
              </a:ext>
            </a:extLst>
          </p:cNvPr>
          <p:cNvSpPr>
            <a:spLocks noGrp="1"/>
          </p:cNvSpPr>
          <p:nvPr>
            <p:ph type="pic" sz="quarter" idx="13"/>
          </p:nvPr>
        </p:nvSpPr>
        <p:spPr>
          <a:xfrm>
            <a:off x="4572000" y="2286000"/>
            <a:ext cx="2286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dirty="0"/>
              <a:t>Click icon to add picture</a:t>
            </a:r>
          </a:p>
        </p:txBody>
      </p:sp>
      <p:sp>
        <p:nvSpPr>
          <p:cNvPr id="9" name="Picture Placeholder 6">
            <a:extLst>
              <a:ext uri="{FF2B5EF4-FFF2-40B4-BE49-F238E27FC236}">
                <a16:creationId xmlns:a16="http://schemas.microsoft.com/office/drawing/2014/main" id="{D40CE9D7-DF48-4C46-8449-8A880C1CD6B4}"/>
              </a:ext>
            </a:extLst>
          </p:cNvPr>
          <p:cNvSpPr>
            <a:spLocks noGrp="1"/>
          </p:cNvSpPr>
          <p:nvPr>
            <p:ph type="pic" sz="quarter" idx="14"/>
          </p:nvPr>
        </p:nvSpPr>
        <p:spPr>
          <a:xfrm>
            <a:off x="6858000" y="0"/>
            <a:ext cx="2286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dirty="0"/>
              <a:t>Click icon to add picture</a:t>
            </a:r>
          </a:p>
        </p:txBody>
      </p:sp>
      <p:sp>
        <p:nvSpPr>
          <p:cNvPr id="10" name="Picture Placeholder 6">
            <a:extLst>
              <a:ext uri="{FF2B5EF4-FFF2-40B4-BE49-F238E27FC236}">
                <a16:creationId xmlns:a16="http://schemas.microsoft.com/office/drawing/2014/main" id="{D044823D-5595-7C4A-9250-B45888C22A7B}"/>
              </a:ext>
            </a:extLst>
          </p:cNvPr>
          <p:cNvSpPr>
            <a:spLocks noGrp="1"/>
          </p:cNvSpPr>
          <p:nvPr>
            <p:ph type="pic" sz="quarter" idx="15"/>
          </p:nvPr>
        </p:nvSpPr>
        <p:spPr>
          <a:xfrm>
            <a:off x="6858000" y="2286000"/>
            <a:ext cx="2286000" cy="2286000"/>
          </a:xfrm>
          <a:solidFill>
            <a:srgbClr val="D2DDE9"/>
          </a:solidFill>
          <a:ln>
            <a:noFill/>
          </a:ln>
        </p:spPr>
        <p:txBody>
          <a:bodyPr wrap="none" lIns="0" tIns="0" anchor="t" anchorCtr="1">
            <a:normAutofit/>
          </a:bodyPr>
          <a:lstStyle>
            <a:lvl1pPr marL="0" indent="0" algn="ctr">
              <a:buNone/>
              <a:defRPr sz="1200">
                <a:solidFill>
                  <a:srgbClr val="898989"/>
                </a:solidFill>
              </a:defRPr>
            </a:lvl1pPr>
          </a:lstStyle>
          <a:p>
            <a:r>
              <a:rPr lang="en-US" dirty="0"/>
              <a:t>Click icon to add picture</a:t>
            </a:r>
          </a:p>
        </p:txBody>
      </p:sp>
      <p:sp>
        <p:nvSpPr>
          <p:cNvPr id="11" name="Text Placeholder 4">
            <a:extLst>
              <a:ext uri="{FF2B5EF4-FFF2-40B4-BE49-F238E27FC236}">
                <a16:creationId xmlns:a16="http://schemas.microsoft.com/office/drawing/2014/main" id="{B4009AC1-1D31-894D-98BC-57F3AE7A7BDA}"/>
              </a:ext>
            </a:extLst>
          </p:cNvPr>
          <p:cNvSpPr>
            <a:spLocks noGrp="1"/>
          </p:cNvSpPr>
          <p:nvPr>
            <p:ph type="body" sz="quarter" idx="16" hasCustomPrompt="1"/>
          </p:nvPr>
        </p:nvSpPr>
        <p:spPr>
          <a:xfrm>
            <a:off x="548640" y="2194560"/>
            <a:ext cx="3200400" cy="1077218"/>
          </a:xfrm>
        </p:spPr>
        <p:txBody>
          <a:bodyPr tIns="0">
            <a:spAutoFit/>
          </a:bodyPr>
          <a:lstStyle>
            <a:lvl1pPr>
              <a:defRPr sz="1400"/>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a:t>
            </a:r>
          </a:p>
        </p:txBody>
      </p:sp>
    </p:spTree>
    <p:extLst>
      <p:ext uri="{BB962C8B-B14F-4D97-AF65-F5344CB8AC3E}">
        <p14:creationId xmlns:p14="http://schemas.microsoft.com/office/powerpoint/2010/main" val="3794854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full screen">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p>
            <a:fld id="{4E925E11-6299-7540-B757-4FC926F3CB7B}" type="datetime4">
              <a:rPr lang="en-US" smtClean="0"/>
              <a:t>July 31, 2019</a:t>
            </a:fld>
            <a:endParaRPr lang="en-US"/>
          </a:p>
        </p:txBody>
      </p:sp>
      <p:sp>
        <p:nvSpPr>
          <p:cNvPr id="5" name="Media Placeholder 4">
            <a:extLst>
              <a:ext uri="{FF2B5EF4-FFF2-40B4-BE49-F238E27FC236}">
                <a16:creationId xmlns:a16="http://schemas.microsoft.com/office/drawing/2014/main" id="{4D4587A5-0103-8944-8C69-9CB5A6AA09C8}"/>
              </a:ext>
            </a:extLst>
          </p:cNvPr>
          <p:cNvSpPr>
            <a:spLocks noGrp="1"/>
          </p:cNvSpPr>
          <p:nvPr>
            <p:ph type="media" sz="quarter" idx="12"/>
          </p:nvPr>
        </p:nvSpPr>
        <p:spPr>
          <a:xfrm>
            <a:off x="0" y="0"/>
            <a:ext cx="9144000" cy="5148263"/>
          </a:xfrm>
          <a:solidFill>
            <a:srgbClr val="D2DDE9"/>
          </a:solidFill>
        </p:spPr>
        <p:txBody>
          <a:bodyPr lIns="0" tIns="274320" anchor="t" anchorCtr="1">
            <a:normAutofit/>
          </a:bodyPr>
          <a:lstStyle>
            <a:lvl1pPr marL="0" indent="0">
              <a:buNone/>
              <a:defRPr sz="1200">
                <a:solidFill>
                  <a:srgbClr val="898989"/>
                </a:solidFill>
              </a:defRPr>
            </a:lvl1pPr>
          </a:lstStyle>
          <a:p>
            <a:r>
              <a:rPr lang="en-US" dirty="0"/>
              <a:t>Click icon to add media</a:t>
            </a:r>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Tree>
    <p:extLst>
      <p:ext uri="{BB962C8B-B14F-4D97-AF65-F5344CB8AC3E}">
        <p14:creationId xmlns:p14="http://schemas.microsoft.com/office/powerpoint/2010/main" val="21935292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divider">
    <p:bg>
      <p:bgPr>
        <a:gradFill>
          <a:gsLst>
            <a:gs pos="0">
              <a:srgbClr val="00578B"/>
            </a:gs>
            <a:gs pos="50000">
              <a:srgbClr val="2774AE"/>
            </a:gs>
            <a:gs pos="100000">
              <a:srgbClr val="7EBAED">
                <a:lumMod val="100000"/>
              </a:srgbClr>
            </a:gs>
          </a:gsLst>
          <a:lin ang="9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122FA0-86C4-384C-B548-6D9928BC3E47}"/>
              </a:ext>
            </a:extLst>
          </p:cNvPr>
          <p:cNvSpPr/>
          <p:nvPr/>
        </p:nvSpPr>
        <p:spPr>
          <a:xfrm>
            <a:off x="0" y="0"/>
            <a:ext cx="9144000" cy="4572000"/>
          </a:xfrm>
          <a:prstGeom prst="rect">
            <a:avLst/>
          </a:prstGeom>
          <a:gradFill>
            <a:gsLst>
              <a:gs pos="0">
                <a:srgbClr val="00578B"/>
              </a:gs>
              <a:gs pos="48000">
                <a:srgbClr val="2774AE"/>
              </a:gs>
              <a:gs pos="100000">
                <a:srgbClr val="7EBAED">
                  <a:lumMod val="100000"/>
                </a:srgb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endParaRPr lang="en-US"/>
          </a:p>
        </p:txBody>
      </p:sp>
      <p:sp>
        <p:nvSpPr>
          <p:cNvPr id="2" name="Title 1"/>
          <p:cNvSpPr>
            <a:spLocks noGrp="1"/>
          </p:cNvSpPr>
          <p:nvPr>
            <p:ph type="ctrTitle" hasCustomPrompt="1"/>
          </p:nvPr>
        </p:nvSpPr>
        <p:spPr>
          <a:xfrm>
            <a:off x="640079" y="2086031"/>
            <a:ext cx="7223760" cy="548640"/>
          </a:xfrm>
        </p:spPr>
        <p:txBody>
          <a:bodyPr wrap="square" lIns="0" tIns="0" bIns="0" anchor="t" anchorCtr="0">
            <a:spAutoFit/>
          </a:bodyPr>
          <a:lstStyle>
            <a:lvl1pPr algn="l">
              <a:defRPr sz="4000" b="1" i="0">
                <a:solidFill>
                  <a:schemeClr val="bg1"/>
                </a:solidFill>
              </a:defRPr>
            </a:lvl1pPr>
          </a:lstStyle>
          <a:p>
            <a:r>
              <a:rPr lang="en-US" dirty="0"/>
              <a:t>Section Divider</a:t>
            </a:r>
          </a:p>
        </p:txBody>
      </p:sp>
      <p:pic>
        <p:nvPicPr>
          <p:cNvPr id="12" name="Graphic 11">
            <a:extLst>
              <a:ext uri="{FF2B5EF4-FFF2-40B4-BE49-F238E27FC236}">
                <a16:creationId xmlns:a16="http://schemas.microsoft.com/office/drawing/2014/main" id="{18F0C7FD-6DBB-934B-8AA0-9604C63E406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0080" y="1828800"/>
            <a:ext cx="507248" cy="144928"/>
          </a:xfrm>
          <a:prstGeom prst="rect">
            <a:avLst/>
          </a:prstGeom>
        </p:spPr>
      </p:pic>
      <p:pic>
        <p:nvPicPr>
          <p:cNvPr id="8" name="Graphic 7">
            <a:extLst>
              <a:ext uri="{FF2B5EF4-FFF2-40B4-BE49-F238E27FC236}">
                <a16:creationId xmlns:a16="http://schemas.microsoft.com/office/drawing/2014/main" id="{E475807C-5862-DC4B-811D-8ABD15B2F91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40080" y="1828800"/>
            <a:ext cx="507248" cy="144928"/>
          </a:xfrm>
          <a:prstGeom prst="rect">
            <a:avLst/>
          </a:prstGeom>
        </p:spPr>
      </p:pic>
      <p:sp>
        <p:nvSpPr>
          <p:cNvPr id="9" name="Date Placeholder 3">
            <a:extLst>
              <a:ext uri="{FF2B5EF4-FFF2-40B4-BE49-F238E27FC236}">
                <a16:creationId xmlns:a16="http://schemas.microsoft.com/office/drawing/2014/main" id="{1CA9EA19-A7C1-FB4E-88DE-9B1C39330C0C}"/>
              </a:ext>
            </a:extLst>
          </p:cNvPr>
          <p:cNvSpPr>
            <a:spLocks noGrp="1"/>
          </p:cNvSpPr>
          <p:nvPr>
            <p:ph type="dt" sz="half" idx="2"/>
          </p:nvPr>
        </p:nvSpPr>
        <p:spPr>
          <a:xfrm>
            <a:off x="6691556" y="4828032"/>
            <a:ext cx="137160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r>
              <a:rPr lang="en-US" dirty="0"/>
              <a:t>IDEAL ‘19 July 6-7, 2019</a:t>
            </a:r>
          </a:p>
        </p:txBody>
      </p:sp>
      <p:sp>
        <p:nvSpPr>
          <p:cNvPr id="11" name="Slide Number Placeholder 5">
            <a:extLst>
              <a:ext uri="{FF2B5EF4-FFF2-40B4-BE49-F238E27FC236}">
                <a16:creationId xmlns:a16="http://schemas.microsoft.com/office/drawing/2014/main" id="{FF7347BB-A599-8644-ACCA-8DFD46971ADE}"/>
              </a:ext>
            </a:extLst>
          </p:cNvPr>
          <p:cNvSpPr>
            <a:spLocks noGrp="1"/>
          </p:cNvSpPr>
          <p:nvPr>
            <p:ph type="sldNum" sz="quarter" idx="4"/>
          </p:nvPr>
        </p:nvSpPr>
        <p:spPr>
          <a:xfrm>
            <a:off x="8137002" y="4824068"/>
            <a:ext cx="79918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8368066F-241F-DA46-A244-6F6C08E1BFA8}" type="slidenum">
              <a:rPr lang="en-US" smtClean="0"/>
              <a:pPr/>
              <a:t>‹#›</a:t>
            </a:fld>
            <a:endParaRPr lang="en-US" dirty="0"/>
          </a:p>
        </p:txBody>
      </p:sp>
    </p:spTree>
    <p:extLst>
      <p:ext uri="{BB962C8B-B14F-4D97-AF65-F5344CB8AC3E}">
        <p14:creationId xmlns:p14="http://schemas.microsoft.com/office/powerpoint/2010/main" val="3115805393"/>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Header w/copy">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96DF2BE-5EBE-5B40-92D3-2880086C2AD6}"/>
              </a:ext>
            </a:extLst>
          </p:cNvPr>
          <p:cNvSpPr>
            <a:spLocks noGrp="1"/>
          </p:cNvSpPr>
          <p:nvPr>
            <p:ph type="body" sz="quarter" idx="12" hasCustomPrompt="1"/>
          </p:nvPr>
        </p:nvSpPr>
        <p:spPr>
          <a:xfrm>
            <a:off x="548640" y="1737360"/>
            <a:ext cx="7314883" cy="194990"/>
          </a:xfrm>
        </p:spPr>
        <p:txBody>
          <a:bodyPr lIns="457200" tIns="0" anchor="t" anchorCtr="0">
            <a:spAutoFit/>
          </a:bodyPr>
          <a:lstStyle>
            <a:lvl1pPr marL="0" indent="0">
              <a:buNone/>
              <a:defRPr b="1" cap="all"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dirty="0"/>
              <a:t>SUBHEAD IF NEEDED</a:t>
            </a:r>
          </a:p>
        </p:txBody>
      </p:sp>
      <p:sp>
        <p:nvSpPr>
          <p:cNvPr id="5" name="Title 4">
            <a:extLst>
              <a:ext uri="{FF2B5EF4-FFF2-40B4-BE49-F238E27FC236}">
                <a16:creationId xmlns:a16="http://schemas.microsoft.com/office/drawing/2014/main" id="{BFFF5B99-4483-7844-825B-674CD4A40F0F}"/>
              </a:ext>
            </a:extLst>
          </p:cNvPr>
          <p:cNvSpPr>
            <a:spLocks noGrp="1"/>
          </p:cNvSpPr>
          <p:nvPr>
            <p:ph type="title" hasCustomPrompt="1"/>
          </p:nvPr>
        </p:nvSpPr>
        <p:spPr>
          <a:xfrm>
            <a:off x="550920" y="731519"/>
            <a:ext cx="7315200" cy="463973"/>
          </a:xfrm>
        </p:spPr>
        <p:txBody>
          <a:bodyPr rIns="91440"/>
          <a:lstStyle/>
          <a:p>
            <a:r>
              <a:rPr lang="en-US" dirty="0"/>
              <a:t>Preferred header w/copy</a:t>
            </a:r>
          </a:p>
        </p:txBody>
      </p:sp>
      <p:sp>
        <p:nvSpPr>
          <p:cNvPr id="7" name="Date Placeholder 3">
            <a:extLst>
              <a:ext uri="{FF2B5EF4-FFF2-40B4-BE49-F238E27FC236}">
                <a16:creationId xmlns:a16="http://schemas.microsoft.com/office/drawing/2014/main" id="{9B2D8B90-BE9B-5843-B008-CBCB235CA4A3}"/>
              </a:ext>
            </a:extLst>
          </p:cNvPr>
          <p:cNvSpPr>
            <a:spLocks noGrp="1"/>
          </p:cNvSpPr>
          <p:nvPr>
            <p:ph type="dt" sz="half" idx="2"/>
          </p:nvPr>
        </p:nvSpPr>
        <p:spPr>
          <a:xfrm>
            <a:off x="6691556" y="4828032"/>
            <a:ext cx="137160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r>
              <a:rPr lang="en-US" dirty="0"/>
              <a:t>IDEAL ‘19 July 6-7, 2019</a:t>
            </a:r>
          </a:p>
        </p:txBody>
      </p:sp>
      <p:sp>
        <p:nvSpPr>
          <p:cNvPr id="8" name="Slide Number Placeholder 5">
            <a:extLst>
              <a:ext uri="{FF2B5EF4-FFF2-40B4-BE49-F238E27FC236}">
                <a16:creationId xmlns:a16="http://schemas.microsoft.com/office/drawing/2014/main" id="{8878FDE4-59D5-A74C-9DA6-FAE5AA21D57E}"/>
              </a:ext>
            </a:extLst>
          </p:cNvPr>
          <p:cNvSpPr>
            <a:spLocks noGrp="1"/>
          </p:cNvSpPr>
          <p:nvPr>
            <p:ph type="sldNum" sz="quarter" idx="4"/>
          </p:nvPr>
        </p:nvSpPr>
        <p:spPr>
          <a:xfrm>
            <a:off x="8137002" y="4824068"/>
            <a:ext cx="79918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8368066F-241F-DA46-A244-6F6C08E1BFA8}" type="slidenum">
              <a:rPr lang="en-US" smtClean="0"/>
              <a:pPr/>
              <a:t>‹#›</a:t>
            </a:fld>
            <a:endParaRPr lang="en-US" dirty="0"/>
          </a:p>
        </p:txBody>
      </p:sp>
      <p:sp>
        <p:nvSpPr>
          <p:cNvPr id="6" name="Text Placeholder 5">
            <a:extLst>
              <a:ext uri="{FF2B5EF4-FFF2-40B4-BE49-F238E27FC236}">
                <a16:creationId xmlns:a16="http://schemas.microsoft.com/office/drawing/2014/main" id="{A420F5BA-667E-9B47-A37D-9263A12DA1DF}"/>
              </a:ext>
            </a:extLst>
          </p:cNvPr>
          <p:cNvSpPr>
            <a:spLocks noGrp="1"/>
          </p:cNvSpPr>
          <p:nvPr>
            <p:ph type="body" sz="quarter" idx="13" hasCustomPrompt="1"/>
          </p:nvPr>
        </p:nvSpPr>
        <p:spPr>
          <a:xfrm>
            <a:off x="548323" y="2011680"/>
            <a:ext cx="7315200" cy="582788"/>
          </a:xfrm>
        </p:spPr>
        <p:txBody>
          <a:bodyPr lIns="457200"/>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ead</a:t>
            </a:r>
            <a:r>
              <a:rPr lang="en-US" dirty="0"/>
              <a:t>.</a:t>
            </a:r>
          </a:p>
        </p:txBody>
      </p:sp>
      <p:sp>
        <p:nvSpPr>
          <p:cNvPr id="9" name="TextBox 8">
            <a:extLst>
              <a:ext uri="{FF2B5EF4-FFF2-40B4-BE49-F238E27FC236}">
                <a16:creationId xmlns:a16="http://schemas.microsoft.com/office/drawing/2014/main" id="{1118909B-8708-D647-8E99-60B2C9AC1454}"/>
              </a:ext>
            </a:extLst>
          </p:cNvPr>
          <p:cNvSpPr txBox="1"/>
          <p:nvPr userDrawn="1"/>
        </p:nvSpPr>
        <p:spPr>
          <a:xfrm>
            <a:off x="1638886" y="4895557"/>
            <a:ext cx="184731" cy="30008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173511158"/>
      </p:ext>
    </p:extLst>
  </p:cSld>
  <p:clrMapOvr>
    <a:masterClrMapping/>
  </p:clrMapOvr>
  <p:extLst>
    <p:ext uri="{DCECCB84-F9BA-43D5-87BE-67443E8EF086}">
      <p15:sldGuideLst xmlns:p15="http://schemas.microsoft.com/office/powerpoint/2012/main">
        <p15:guide id="1" pos="5088"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ondary Header w/copy">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96DF2BE-5EBE-5B40-92D3-2880086C2AD6}"/>
              </a:ext>
            </a:extLst>
          </p:cNvPr>
          <p:cNvSpPr>
            <a:spLocks noGrp="1"/>
          </p:cNvSpPr>
          <p:nvPr>
            <p:ph type="body" sz="quarter" idx="12" hasCustomPrompt="1"/>
          </p:nvPr>
        </p:nvSpPr>
        <p:spPr>
          <a:xfrm>
            <a:off x="548640" y="1737360"/>
            <a:ext cx="7314883" cy="194990"/>
          </a:xfrm>
        </p:spPr>
        <p:txBody>
          <a:bodyPr lIns="457200" tIns="0" anchor="t" anchorCtr="0">
            <a:spAutoFit/>
          </a:bodyPr>
          <a:lstStyle>
            <a:lvl1pPr marL="0" indent="0">
              <a:buNone/>
              <a:defRPr b="1" cap="all"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dirty="0"/>
              <a:t>SUBHEAD IF NEEDED</a:t>
            </a:r>
          </a:p>
        </p:txBody>
      </p:sp>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lvl1pPr>
              <a:defRPr/>
            </a:lvl1pPr>
          </a:lstStyle>
          <a:p>
            <a:r>
              <a:rPr lang="en-US" dirty="0"/>
              <a:t>IDEAL ‘19 July 6-7, 2019</a:t>
            </a:r>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4" name="Title 3">
            <a:extLst>
              <a:ext uri="{FF2B5EF4-FFF2-40B4-BE49-F238E27FC236}">
                <a16:creationId xmlns:a16="http://schemas.microsoft.com/office/drawing/2014/main" id="{D63CAA0F-ED58-224B-A38C-B7185D4A86DC}"/>
              </a:ext>
            </a:extLst>
          </p:cNvPr>
          <p:cNvSpPr>
            <a:spLocks noGrp="1"/>
          </p:cNvSpPr>
          <p:nvPr>
            <p:ph type="title" hasCustomPrompt="1"/>
          </p:nvPr>
        </p:nvSpPr>
        <p:spPr>
          <a:xfrm>
            <a:off x="548640" y="822960"/>
            <a:ext cx="7315200" cy="365760"/>
          </a:xfrm>
        </p:spPr>
        <p:txBody>
          <a:bodyPr rIns="91440"/>
          <a:lstStyle>
            <a:lvl1pPr>
              <a:defRPr sz="2200">
                <a:solidFill>
                  <a:schemeClr val="bg1"/>
                </a:solidFill>
              </a:defRPr>
            </a:lvl1pPr>
          </a:lstStyle>
          <a:p>
            <a:r>
              <a:rPr lang="en-US" dirty="0"/>
              <a:t>Secondary Header w/copy</a:t>
            </a:r>
          </a:p>
        </p:txBody>
      </p:sp>
      <p:sp>
        <p:nvSpPr>
          <p:cNvPr id="8" name="Text Placeholder 5">
            <a:extLst>
              <a:ext uri="{FF2B5EF4-FFF2-40B4-BE49-F238E27FC236}">
                <a16:creationId xmlns:a16="http://schemas.microsoft.com/office/drawing/2014/main" id="{1BFD5973-E0B4-874F-87AB-BE09B5209393}"/>
              </a:ext>
            </a:extLst>
          </p:cNvPr>
          <p:cNvSpPr>
            <a:spLocks noGrp="1"/>
          </p:cNvSpPr>
          <p:nvPr>
            <p:ph type="body" sz="quarter" idx="13" hasCustomPrompt="1"/>
          </p:nvPr>
        </p:nvSpPr>
        <p:spPr>
          <a:xfrm>
            <a:off x="548323" y="2011680"/>
            <a:ext cx="7315200" cy="582788"/>
          </a:xfrm>
        </p:spPr>
        <p:txBody>
          <a:bodyPr>
            <a:spAutoFit/>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ead</a:t>
            </a:r>
            <a:r>
              <a:rPr lang="en-US" dirty="0"/>
              <a:t>.</a:t>
            </a:r>
          </a:p>
        </p:txBody>
      </p:sp>
    </p:spTree>
    <p:extLst>
      <p:ext uri="{BB962C8B-B14F-4D97-AF65-F5344CB8AC3E}">
        <p14:creationId xmlns:p14="http://schemas.microsoft.com/office/powerpoint/2010/main" val="1673244717"/>
      </p:ext>
    </p:extLst>
  </p:cSld>
  <p:clrMapOvr>
    <a:masterClrMapping/>
  </p:clrMapOvr>
  <p:extLst>
    <p:ext uri="{DCECCB84-F9BA-43D5-87BE-67443E8EF086}">
      <p15:sldGuideLst xmlns:p15="http://schemas.microsoft.com/office/powerpoint/2012/main">
        <p15:guide id="1" pos="508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Header w/bullets">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lvl1pPr>
              <a:defRPr/>
            </a:lvl1pPr>
          </a:lstStyle>
          <a:p>
            <a:r>
              <a:rPr lang="en-US" dirty="0"/>
              <a:t>IDEAL ‘19 July 6-7, 2019</a:t>
            </a:r>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4" name="Title 3">
            <a:extLst>
              <a:ext uri="{FF2B5EF4-FFF2-40B4-BE49-F238E27FC236}">
                <a16:creationId xmlns:a16="http://schemas.microsoft.com/office/drawing/2014/main" id="{BF8E7314-2ACD-9B4E-A929-90FAA35788D9}"/>
              </a:ext>
            </a:extLst>
          </p:cNvPr>
          <p:cNvSpPr>
            <a:spLocks noGrp="1"/>
          </p:cNvSpPr>
          <p:nvPr>
            <p:ph type="title" hasCustomPrompt="1"/>
          </p:nvPr>
        </p:nvSpPr>
        <p:spPr>
          <a:xfrm>
            <a:off x="550920" y="731520"/>
            <a:ext cx="7315200" cy="457200"/>
          </a:xfrm>
        </p:spPr>
        <p:txBody>
          <a:bodyPr rIns="91440"/>
          <a:lstStyle/>
          <a:p>
            <a:r>
              <a:rPr lang="en-US" dirty="0"/>
              <a:t>Header w/bullets</a:t>
            </a:r>
          </a:p>
        </p:txBody>
      </p:sp>
      <p:sp>
        <p:nvSpPr>
          <p:cNvPr id="3" name="Text Placeholder 2">
            <a:extLst>
              <a:ext uri="{FF2B5EF4-FFF2-40B4-BE49-F238E27FC236}">
                <a16:creationId xmlns:a16="http://schemas.microsoft.com/office/drawing/2014/main" id="{F63343D6-72EB-A54A-B1DB-4763B5EB30EE}"/>
              </a:ext>
            </a:extLst>
          </p:cNvPr>
          <p:cNvSpPr>
            <a:spLocks noGrp="1"/>
          </p:cNvSpPr>
          <p:nvPr>
            <p:ph type="body" sz="quarter" idx="12" hasCustomPrompt="1"/>
          </p:nvPr>
        </p:nvSpPr>
        <p:spPr>
          <a:xfrm>
            <a:off x="640080" y="1737360"/>
            <a:ext cx="7202488" cy="388889"/>
          </a:xfrm>
        </p:spPr>
        <p:txBody>
          <a:bodyPr/>
          <a:lstStyle>
            <a:lvl1pPr marL="173736" indent="-173736">
              <a:buFont typeface="Arial" panose="020B0604020202020204" pitchFamily="34" charset="0"/>
              <a:buChar char="•"/>
              <a:defRPr/>
            </a:lvl1pPr>
            <a:lvl2pPr marL="560070" indent="-285750">
              <a:buFont typeface="Arial" panose="020B0604020202020204" pitchFamily="34" charset="0"/>
              <a:buChar char="•"/>
              <a:defRPr/>
            </a:lvl2pPr>
            <a:lvl3pPr marL="834390" indent="-285750">
              <a:buFont typeface="Arial" panose="020B0604020202020204" pitchFamily="34" charset="0"/>
              <a:buChar char="•"/>
              <a:defRPr/>
            </a:lvl3pPr>
            <a:lvl4pPr marL="1108710" indent="-285750">
              <a:buFont typeface="Arial" panose="020B0604020202020204" pitchFamily="34" charset="0"/>
              <a:buChar char="•"/>
              <a:defRPr/>
            </a:lvl4pPr>
            <a:lvl5pPr marL="1383030" indent="-285750">
              <a:buFont typeface="Arial" panose="020B0604020202020204" pitchFamily="34" charset="0"/>
              <a:buChar char="•"/>
              <a:defRPr/>
            </a:lvl5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889749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w/two columns">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096DF2BE-5EBE-5B40-92D3-2880086C2AD6}"/>
              </a:ext>
            </a:extLst>
          </p:cNvPr>
          <p:cNvSpPr>
            <a:spLocks noGrp="1"/>
          </p:cNvSpPr>
          <p:nvPr>
            <p:ph type="body" sz="quarter" idx="12" hasCustomPrompt="1"/>
          </p:nvPr>
        </p:nvSpPr>
        <p:spPr>
          <a:xfrm>
            <a:off x="548640" y="1737360"/>
            <a:ext cx="3566160" cy="194990"/>
          </a:xfrm>
        </p:spPr>
        <p:txBody>
          <a:bodyPr lIns="457200" tIns="0">
            <a:spAutoFit/>
          </a:bodyPr>
          <a:lstStyle>
            <a:lvl1pPr marL="0" indent="0">
              <a:buNone/>
              <a:defRPr b="1" cap="all"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dirty="0"/>
              <a:t>SUBHEAD Column </a:t>
            </a:r>
            <a:r>
              <a:rPr lang="en-US" dirty="0" err="1"/>
              <a:t>ONe</a:t>
            </a:r>
            <a:endParaRPr lang="en-US" dirty="0"/>
          </a:p>
        </p:txBody>
      </p:sp>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lvl1pPr>
              <a:defRPr/>
            </a:lvl1pPr>
          </a:lstStyle>
          <a:p>
            <a:r>
              <a:rPr lang="en-US" dirty="0"/>
              <a:t>IDEAL ‘19 July 6-7, 2019</a:t>
            </a:r>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7" name="Text Placeholder 15">
            <a:extLst>
              <a:ext uri="{FF2B5EF4-FFF2-40B4-BE49-F238E27FC236}">
                <a16:creationId xmlns:a16="http://schemas.microsoft.com/office/drawing/2014/main" id="{F830867C-9860-A540-B2F8-B4F1E5421A7C}"/>
              </a:ext>
            </a:extLst>
          </p:cNvPr>
          <p:cNvSpPr>
            <a:spLocks noGrp="1"/>
          </p:cNvSpPr>
          <p:nvPr>
            <p:ph type="body" sz="quarter" idx="13" hasCustomPrompt="1"/>
          </p:nvPr>
        </p:nvSpPr>
        <p:spPr>
          <a:xfrm>
            <a:off x="4297680" y="1737360"/>
            <a:ext cx="3566160" cy="194990"/>
          </a:xfrm>
        </p:spPr>
        <p:txBody>
          <a:bodyPr lIns="457200" tIns="0">
            <a:spAutoFit/>
          </a:bodyPr>
          <a:lstStyle>
            <a:lvl1pPr marL="0" indent="0">
              <a:buNone/>
              <a:defRPr b="1" cap="all"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dirty="0"/>
              <a:t>SUBHEAD Column Two</a:t>
            </a:r>
          </a:p>
        </p:txBody>
      </p:sp>
      <p:sp>
        <p:nvSpPr>
          <p:cNvPr id="4" name="Title 3">
            <a:extLst>
              <a:ext uri="{FF2B5EF4-FFF2-40B4-BE49-F238E27FC236}">
                <a16:creationId xmlns:a16="http://schemas.microsoft.com/office/drawing/2014/main" id="{45C5E1AE-0792-394B-9E7A-879951F706B3}"/>
              </a:ext>
            </a:extLst>
          </p:cNvPr>
          <p:cNvSpPr>
            <a:spLocks noGrp="1"/>
          </p:cNvSpPr>
          <p:nvPr>
            <p:ph type="title" hasCustomPrompt="1"/>
          </p:nvPr>
        </p:nvSpPr>
        <p:spPr>
          <a:xfrm>
            <a:off x="550920" y="731519"/>
            <a:ext cx="7315200" cy="463973"/>
          </a:xfrm>
        </p:spPr>
        <p:txBody>
          <a:bodyPr rIns="91440"/>
          <a:lstStyle/>
          <a:p>
            <a:r>
              <a:rPr lang="en-US" dirty="0"/>
              <a:t>Header w/two columns</a:t>
            </a:r>
          </a:p>
        </p:txBody>
      </p:sp>
      <p:sp>
        <p:nvSpPr>
          <p:cNvPr id="9" name="Text Placeholder 5">
            <a:extLst>
              <a:ext uri="{FF2B5EF4-FFF2-40B4-BE49-F238E27FC236}">
                <a16:creationId xmlns:a16="http://schemas.microsoft.com/office/drawing/2014/main" id="{B157FE83-27AE-694E-BF40-F95F8F859A27}"/>
              </a:ext>
            </a:extLst>
          </p:cNvPr>
          <p:cNvSpPr>
            <a:spLocks noGrp="1"/>
          </p:cNvSpPr>
          <p:nvPr>
            <p:ph type="body" sz="quarter" idx="15" hasCustomPrompt="1"/>
          </p:nvPr>
        </p:nvSpPr>
        <p:spPr>
          <a:xfrm>
            <a:off x="548323" y="2011680"/>
            <a:ext cx="3566477" cy="1164486"/>
          </a:xfrm>
        </p:spPr>
        <p:txBody>
          <a:bodyPr>
            <a:spAutoFit/>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ead</a:t>
            </a:r>
            <a:r>
              <a:rPr lang="en-US" dirty="0"/>
              <a:t>.</a:t>
            </a:r>
          </a:p>
        </p:txBody>
      </p:sp>
      <p:sp>
        <p:nvSpPr>
          <p:cNvPr id="10" name="Text Placeholder 5">
            <a:extLst>
              <a:ext uri="{FF2B5EF4-FFF2-40B4-BE49-F238E27FC236}">
                <a16:creationId xmlns:a16="http://schemas.microsoft.com/office/drawing/2014/main" id="{068A866F-2F9E-6E49-97F6-DCF922A47819}"/>
              </a:ext>
            </a:extLst>
          </p:cNvPr>
          <p:cNvSpPr>
            <a:spLocks noGrp="1"/>
          </p:cNvSpPr>
          <p:nvPr>
            <p:ph type="body" sz="quarter" idx="16" hasCustomPrompt="1"/>
          </p:nvPr>
        </p:nvSpPr>
        <p:spPr>
          <a:xfrm>
            <a:off x="4297680" y="2011680"/>
            <a:ext cx="3566477" cy="1164486"/>
          </a:xfrm>
        </p:spPr>
        <p:txBody>
          <a:bodyPr>
            <a:spAutoFit/>
          </a:bodyPr>
          <a:lstStyle>
            <a:lvl1pPr>
              <a:defRPr/>
            </a:lvl1pPr>
          </a:lstStyle>
          <a:p>
            <a:pPr lvl="0"/>
            <a:r>
              <a:rPr lang="en-US" dirty="0"/>
              <a:t>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a:t>
            </a:r>
            <a:r>
              <a:rPr lang="en-US" dirty="0" err="1"/>
              <a:t>sed</a:t>
            </a:r>
            <a:r>
              <a:rPr lang="en-US" dirty="0"/>
              <a:t> do </a:t>
            </a:r>
            <a:r>
              <a:rPr lang="en-US" dirty="0" err="1"/>
              <a:t>eiusmod</a:t>
            </a:r>
            <a:r>
              <a:rPr lang="en-US" dirty="0"/>
              <a:t> </a:t>
            </a:r>
            <a:r>
              <a:rPr lang="en-US" dirty="0" err="1"/>
              <a:t>tempor</a:t>
            </a:r>
            <a:r>
              <a:rPr lang="en-US" dirty="0"/>
              <a:t> </a:t>
            </a:r>
            <a:r>
              <a:rPr lang="en-US" dirty="0" err="1"/>
              <a:t>incididunt</a:t>
            </a:r>
            <a:r>
              <a:rPr lang="en-US" dirty="0"/>
              <a:t> </a:t>
            </a:r>
            <a:r>
              <a:rPr lang="en-US" dirty="0" err="1"/>
              <a:t>ut</a:t>
            </a:r>
            <a:r>
              <a:rPr lang="en-US" dirty="0"/>
              <a:t> </a:t>
            </a:r>
            <a:r>
              <a:rPr lang="en-US" dirty="0" err="1"/>
              <a:t>labore</a:t>
            </a:r>
            <a:r>
              <a:rPr lang="en-US" dirty="0"/>
              <a:t> et dolore magna </a:t>
            </a:r>
            <a:r>
              <a:rPr lang="en-US" dirty="0" err="1"/>
              <a:t>aliqua</a:t>
            </a:r>
            <a:r>
              <a:rPr lang="en-US" dirty="0"/>
              <a:t>. Ut </a:t>
            </a:r>
            <a:r>
              <a:rPr lang="en-US" dirty="0" err="1"/>
              <a:t>enim</a:t>
            </a:r>
            <a:r>
              <a:rPr lang="en-US" dirty="0"/>
              <a:t> ad minim </a:t>
            </a:r>
            <a:r>
              <a:rPr lang="en-US" dirty="0" err="1"/>
              <a:t>veniam</a:t>
            </a:r>
            <a:r>
              <a:rPr lang="en-US" dirty="0"/>
              <a:t>, </a:t>
            </a:r>
            <a:r>
              <a:rPr lang="en-US" dirty="0" err="1"/>
              <a:t>quis</a:t>
            </a:r>
            <a:r>
              <a:rPr lang="en-US" dirty="0"/>
              <a:t> </a:t>
            </a:r>
            <a:r>
              <a:rPr lang="en-US" dirty="0" err="1"/>
              <a:t>nostrud</a:t>
            </a:r>
            <a:r>
              <a:rPr lang="en-US" dirty="0"/>
              <a:t> exercitation </a:t>
            </a:r>
            <a:r>
              <a:rPr lang="en-US" dirty="0" err="1"/>
              <a:t>ullamco</a:t>
            </a:r>
            <a:r>
              <a:rPr lang="en-US" dirty="0"/>
              <a:t> </a:t>
            </a:r>
            <a:r>
              <a:rPr lang="en-US" dirty="0" err="1"/>
              <a:t>laboris</a:t>
            </a:r>
            <a:r>
              <a:rPr lang="en-US" dirty="0"/>
              <a:t> nisi </a:t>
            </a:r>
            <a:r>
              <a:rPr lang="en-US" dirty="0" err="1"/>
              <a:t>ut</a:t>
            </a:r>
            <a:r>
              <a:rPr lang="en-US" dirty="0"/>
              <a:t> </a:t>
            </a:r>
            <a:r>
              <a:rPr lang="en-US" dirty="0" err="1"/>
              <a:t>aliquip</a:t>
            </a:r>
            <a:r>
              <a:rPr lang="en-US" dirty="0"/>
              <a:t> ex </a:t>
            </a:r>
            <a:r>
              <a:rPr lang="en-US" dirty="0" err="1"/>
              <a:t>ead</a:t>
            </a:r>
            <a:r>
              <a:rPr lang="en-US" dirty="0"/>
              <a:t>.</a:t>
            </a:r>
          </a:p>
        </p:txBody>
      </p:sp>
    </p:spTree>
    <p:extLst>
      <p:ext uri="{BB962C8B-B14F-4D97-AF65-F5344CB8AC3E}">
        <p14:creationId xmlns:p14="http://schemas.microsoft.com/office/powerpoint/2010/main" val="3942164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Header w/two bullet columns">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p:txBody>
          <a:bodyPr/>
          <a:lstStyle>
            <a:lvl1pPr>
              <a:defRPr/>
            </a:lvl1pPr>
          </a:lstStyle>
          <a:p>
            <a:r>
              <a:rPr lang="en-US" dirty="0"/>
              <a:t>IDEAL ‘19 July 6-7, 2019</a:t>
            </a:r>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4" name="Title 3">
            <a:extLst>
              <a:ext uri="{FF2B5EF4-FFF2-40B4-BE49-F238E27FC236}">
                <a16:creationId xmlns:a16="http://schemas.microsoft.com/office/drawing/2014/main" id="{09448418-010D-4149-9BD8-03FCC37B04D4}"/>
              </a:ext>
            </a:extLst>
          </p:cNvPr>
          <p:cNvSpPr>
            <a:spLocks noGrp="1"/>
          </p:cNvSpPr>
          <p:nvPr>
            <p:ph type="title" hasCustomPrompt="1"/>
          </p:nvPr>
        </p:nvSpPr>
        <p:spPr>
          <a:xfrm>
            <a:off x="550920" y="731519"/>
            <a:ext cx="7315200" cy="463973"/>
          </a:xfrm>
        </p:spPr>
        <p:txBody>
          <a:bodyPr rIns="91440"/>
          <a:lstStyle/>
          <a:p>
            <a:r>
              <a:rPr lang="en-US" dirty="0"/>
              <a:t>Header w/two bullet columns</a:t>
            </a:r>
          </a:p>
        </p:txBody>
      </p:sp>
      <p:sp>
        <p:nvSpPr>
          <p:cNvPr id="7" name="Text Placeholder 5">
            <a:extLst>
              <a:ext uri="{FF2B5EF4-FFF2-40B4-BE49-F238E27FC236}">
                <a16:creationId xmlns:a16="http://schemas.microsoft.com/office/drawing/2014/main" id="{B2749595-5358-704F-8A11-E84BA8A00E00}"/>
              </a:ext>
            </a:extLst>
          </p:cNvPr>
          <p:cNvSpPr>
            <a:spLocks noGrp="1"/>
          </p:cNvSpPr>
          <p:nvPr>
            <p:ph type="body" sz="quarter" idx="15" hasCustomPrompt="1"/>
          </p:nvPr>
        </p:nvSpPr>
        <p:spPr>
          <a:xfrm>
            <a:off x="548323" y="1737360"/>
            <a:ext cx="3566477" cy="582788"/>
          </a:xfrm>
        </p:spPr>
        <p:txBody>
          <a:bodyPr>
            <a:spAutoFit/>
          </a:bodyPr>
          <a:lstStyle>
            <a:lvl1pPr marL="173736" indent="-173736">
              <a:buFont typeface="Arial" panose="020B0604020202020204" pitchFamily="34" charset="0"/>
              <a:buChar char="•"/>
              <a:defRPr/>
            </a:lvl1pPr>
          </a:lstStyle>
          <a:p>
            <a:pPr lvl="0"/>
            <a:r>
              <a:rPr lang="en-US" dirty="0"/>
              <a:t>Most bulleted slides should have no more than 5 bullets with only about 5-6 words per bullet</a:t>
            </a:r>
          </a:p>
        </p:txBody>
      </p:sp>
      <p:sp>
        <p:nvSpPr>
          <p:cNvPr id="10" name="Text Placeholder 5">
            <a:extLst>
              <a:ext uri="{FF2B5EF4-FFF2-40B4-BE49-F238E27FC236}">
                <a16:creationId xmlns:a16="http://schemas.microsoft.com/office/drawing/2014/main" id="{9A6BFEB6-DDCD-8A4B-8A98-BBF73B947152}"/>
              </a:ext>
            </a:extLst>
          </p:cNvPr>
          <p:cNvSpPr>
            <a:spLocks noGrp="1"/>
          </p:cNvSpPr>
          <p:nvPr>
            <p:ph type="body" sz="quarter" idx="16" hasCustomPrompt="1"/>
          </p:nvPr>
        </p:nvSpPr>
        <p:spPr>
          <a:xfrm>
            <a:off x="4297680" y="1737360"/>
            <a:ext cx="3566477" cy="582788"/>
          </a:xfrm>
        </p:spPr>
        <p:txBody>
          <a:bodyPr>
            <a:spAutoFit/>
          </a:bodyPr>
          <a:lstStyle>
            <a:lvl1pPr marL="173736" indent="-173736">
              <a:buFont typeface="Arial" panose="020B0604020202020204" pitchFamily="34" charset="0"/>
              <a:buChar char="•"/>
              <a:defRPr/>
            </a:lvl1pPr>
          </a:lstStyle>
          <a:p>
            <a:pPr lvl="0"/>
            <a:r>
              <a:rPr lang="en-US" dirty="0"/>
              <a:t>Most bulleted slides should have no more than 5 bullets with only about 5-6 words per bullet</a:t>
            </a:r>
          </a:p>
        </p:txBody>
      </p:sp>
    </p:spTree>
    <p:extLst>
      <p:ext uri="{BB962C8B-B14F-4D97-AF65-F5344CB8AC3E}">
        <p14:creationId xmlns:p14="http://schemas.microsoft.com/office/powerpoint/2010/main" val="29518827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Header w/number callouts">
    <p:spTree>
      <p:nvGrpSpPr>
        <p:cNvPr id="1" name=""/>
        <p:cNvGrpSpPr/>
        <p:nvPr/>
      </p:nvGrpSpPr>
      <p:grpSpPr>
        <a:xfrm>
          <a:off x="0" y="0"/>
          <a:ext cx="0" cy="0"/>
          <a:chOff x="0" y="0"/>
          <a:chExt cx="0" cy="0"/>
        </a:xfrm>
      </p:grpSpPr>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a:xfrm>
            <a:off x="6691556" y="4828032"/>
            <a:ext cx="1371600" cy="141577"/>
          </a:xfrm>
        </p:spPr>
        <p:txBody>
          <a:bodyPr/>
          <a:lstStyle>
            <a:lvl1pPr>
              <a:defRPr/>
            </a:lvl1pPr>
          </a:lstStyle>
          <a:p>
            <a:r>
              <a:rPr lang="en-US" dirty="0"/>
              <a:t>IDEAL ‘19 July 6-7, 2019</a:t>
            </a:r>
          </a:p>
        </p:txBody>
      </p:sp>
      <p:sp>
        <p:nvSpPr>
          <p:cNvPr id="20" name="Label Placeholder 15">
            <a:extLst>
              <a:ext uri="{FF2B5EF4-FFF2-40B4-BE49-F238E27FC236}">
                <a16:creationId xmlns:a16="http://schemas.microsoft.com/office/drawing/2014/main" id="{393FEC69-576E-5A41-A66C-343864F51003}"/>
              </a:ext>
            </a:extLst>
          </p:cNvPr>
          <p:cNvSpPr>
            <a:spLocks noGrp="1"/>
          </p:cNvSpPr>
          <p:nvPr>
            <p:ph type="body" sz="quarter" idx="17" hasCustomPrompt="1"/>
          </p:nvPr>
        </p:nvSpPr>
        <p:spPr>
          <a:xfrm>
            <a:off x="1977468" y="3140309"/>
            <a:ext cx="1818445" cy="222818"/>
          </a:xfrm>
        </p:spPr>
        <p:txBody>
          <a:bodyPr wrap="square" lIns="0" tIns="0" rIns="0" bIns="0" anchor="t" anchorCtr="0">
            <a:spAutoFit/>
          </a:bodyPr>
          <a:lstStyle>
            <a:lvl1pPr marL="0" indent="0" algn="ctr">
              <a:buNone/>
              <a:defRPr sz="1600" b="0" cap="none"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dirty="0"/>
              <a:t>Label goes here</a:t>
            </a:r>
          </a:p>
        </p:txBody>
      </p:sp>
      <p:sp>
        <p:nvSpPr>
          <p:cNvPr id="16" name="Data Placeholder 15">
            <a:extLst>
              <a:ext uri="{FF2B5EF4-FFF2-40B4-BE49-F238E27FC236}">
                <a16:creationId xmlns:a16="http://schemas.microsoft.com/office/drawing/2014/main" id="{096DF2BE-5EBE-5B40-92D3-2880086C2AD6}"/>
              </a:ext>
            </a:extLst>
          </p:cNvPr>
          <p:cNvSpPr>
            <a:spLocks noGrp="1"/>
          </p:cNvSpPr>
          <p:nvPr>
            <p:ph type="body" sz="quarter" idx="12" hasCustomPrompt="1"/>
          </p:nvPr>
        </p:nvSpPr>
        <p:spPr>
          <a:xfrm>
            <a:off x="2725025" y="1360009"/>
            <a:ext cx="876202" cy="1738938"/>
          </a:xfrm>
        </p:spPr>
        <p:txBody>
          <a:bodyPr wrap="none" lIns="0" anchor="b" anchorCtr="0">
            <a:spAutoFit/>
          </a:bodyPr>
          <a:lstStyle>
            <a:lvl1pPr marL="0" indent="0" algn="l">
              <a:buNone/>
              <a:defRPr sz="11000" b="0" cap="none"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dirty="0"/>
              <a:t>1</a:t>
            </a:r>
          </a:p>
        </p:txBody>
      </p:sp>
      <p:sp>
        <p:nvSpPr>
          <p:cNvPr id="19" name="# symbol Placeholder 15">
            <a:extLst>
              <a:ext uri="{FF2B5EF4-FFF2-40B4-BE49-F238E27FC236}">
                <a16:creationId xmlns:a16="http://schemas.microsoft.com/office/drawing/2014/main" id="{75006981-AE6F-ED48-9FDA-C84F313AB315}"/>
              </a:ext>
            </a:extLst>
          </p:cNvPr>
          <p:cNvSpPr>
            <a:spLocks noGrp="1"/>
          </p:cNvSpPr>
          <p:nvPr>
            <p:ph type="body" sz="quarter" idx="16" hasCustomPrompt="1"/>
          </p:nvPr>
        </p:nvSpPr>
        <p:spPr>
          <a:xfrm>
            <a:off x="2173955" y="1944785"/>
            <a:ext cx="520334" cy="1154162"/>
          </a:xfrm>
        </p:spPr>
        <p:txBody>
          <a:bodyPr wrap="none" lIns="0" bIns="182880" anchor="b" anchorCtr="0">
            <a:spAutoFit/>
          </a:bodyPr>
          <a:lstStyle>
            <a:lvl1pPr marL="0" indent="0" algn="r">
              <a:buNone/>
              <a:defRPr sz="6000" b="0" cap="none"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dirty="0"/>
              <a:t>#</a:t>
            </a:r>
          </a:p>
        </p:txBody>
      </p:sp>
      <p:sp>
        <p:nvSpPr>
          <p:cNvPr id="21" name="Label Placeholder 15">
            <a:extLst>
              <a:ext uri="{FF2B5EF4-FFF2-40B4-BE49-F238E27FC236}">
                <a16:creationId xmlns:a16="http://schemas.microsoft.com/office/drawing/2014/main" id="{281D7D63-1772-2548-8E9D-38CC73E7E410}"/>
              </a:ext>
            </a:extLst>
          </p:cNvPr>
          <p:cNvSpPr>
            <a:spLocks noGrp="1"/>
          </p:cNvSpPr>
          <p:nvPr>
            <p:ph type="body" sz="quarter" idx="18" hasCustomPrompt="1"/>
          </p:nvPr>
        </p:nvSpPr>
        <p:spPr>
          <a:xfrm>
            <a:off x="6019269" y="3140309"/>
            <a:ext cx="1818445" cy="222818"/>
          </a:xfrm>
        </p:spPr>
        <p:txBody>
          <a:bodyPr wrap="square" lIns="0" tIns="0" rIns="0" bIns="0" anchor="t" anchorCtr="0">
            <a:spAutoFit/>
          </a:bodyPr>
          <a:lstStyle>
            <a:lvl1pPr marL="0" indent="0" algn="ctr">
              <a:buNone/>
              <a:defRPr sz="1600" b="0" cap="none"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dirty="0"/>
              <a:t>Label goes here</a:t>
            </a:r>
          </a:p>
        </p:txBody>
      </p:sp>
      <p:sp>
        <p:nvSpPr>
          <p:cNvPr id="14" name="Data Placeholder 15">
            <a:extLst>
              <a:ext uri="{FF2B5EF4-FFF2-40B4-BE49-F238E27FC236}">
                <a16:creationId xmlns:a16="http://schemas.microsoft.com/office/drawing/2014/main" id="{0D991CE4-8961-6642-9F1F-CD254B61DBC1}"/>
              </a:ext>
            </a:extLst>
          </p:cNvPr>
          <p:cNvSpPr>
            <a:spLocks noGrp="1"/>
          </p:cNvSpPr>
          <p:nvPr>
            <p:ph type="body" sz="quarter" idx="14" hasCustomPrompt="1"/>
          </p:nvPr>
        </p:nvSpPr>
        <p:spPr>
          <a:xfrm>
            <a:off x="6117727" y="1566989"/>
            <a:ext cx="1567737" cy="1531958"/>
          </a:xfrm>
        </p:spPr>
        <p:txBody>
          <a:bodyPr wrap="none" lIns="0" anchor="b" anchorCtr="0">
            <a:spAutoFit/>
          </a:bodyPr>
          <a:lstStyle>
            <a:lvl1pPr marL="0" indent="0" algn="ctr">
              <a:buNone/>
              <a:defRPr sz="11000" b="0" cap="none" baseline="0"/>
            </a:lvl1pPr>
            <a:lvl2pPr marL="342900" indent="0">
              <a:buNone/>
              <a:defRPr b="1" cap="all" baseline="0"/>
            </a:lvl2pPr>
            <a:lvl3pPr marL="685800" indent="0">
              <a:buNone/>
              <a:defRPr b="1" cap="all" baseline="0"/>
            </a:lvl3pPr>
            <a:lvl4pPr marL="1028700" indent="0">
              <a:buNone/>
              <a:defRPr b="1" cap="all" baseline="0"/>
            </a:lvl4pPr>
            <a:lvl5pPr marL="1371600" indent="0">
              <a:buNone/>
              <a:defRPr b="1" cap="all" baseline="0"/>
            </a:lvl5pPr>
          </a:lstStyle>
          <a:p>
            <a:pPr lvl="0"/>
            <a:r>
              <a:rPr lang="en-US" dirty="0"/>
              <a:t>80</a:t>
            </a:r>
          </a:p>
        </p:txBody>
      </p:sp>
      <p:sp>
        <p:nvSpPr>
          <p:cNvPr id="3" name="Title 2">
            <a:extLst>
              <a:ext uri="{FF2B5EF4-FFF2-40B4-BE49-F238E27FC236}">
                <a16:creationId xmlns:a16="http://schemas.microsoft.com/office/drawing/2014/main" id="{EEB0575D-E074-FF43-A4A8-CF256CB96EB7}"/>
              </a:ext>
            </a:extLst>
          </p:cNvPr>
          <p:cNvSpPr>
            <a:spLocks noGrp="1"/>
          </p:cNvSpPr>
          <p:nvPr>
            <p:ph type="title" hasCustomPrompt="1"/>
          </p:nvPr>
        </p:nvSpPr>
        <p:spPr>
          <a:xfrm>
            <a:off x="550920" y="731518"/>
            <a:ext cx="7315200" cy="510140"/>
          </a:xfrm>
        </p:spPr>
        <p:txBody>
          <a:bodyPr rIns="91440"/>
          <a:lstStyle/>
          <a:p>
            <a:r>
              <a:rPr lang="en-US" dirty="0"/>
              <a:t>Header w/number callouts</a:t>
            </a:r>
          </a:p>
        </p:txBody>
      </p:sp>
    </p:spTree>
    <p:extLst>
      <p:ext uri="{BB962C8B-B14F-4D97-AF65-F5344CB8AC3E}">
        <p14:creationId xmlns:p14="http://schemas.microsoft.com/office/powerpoint/2010/main" val="3550414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Header w/table">
    <p:spTree>
      <p:nvGrpSpPr>
        <p:cNvPr id="1" name=""/>
        <p:cNvGrpSpPr/>
        <p:nvPr/>
      </p:nvGrpSpPr>
      <p:grpSpPr>
        <a:xfrm>
          <a:off x="0" y="0"/>
          <a:ext cx="0" cy="0"/>
          <a:chOff x="0" y="0"/>
          <a:chExt cx="0" cy="0"/>
        </a:xfrm>
      </p:grpSpPr>
      <p:sp>
        <p:nvSpPr>
          <p:cNvPr id="12" name="Date Placeholder 11">
            <a:extLst>
              <a:ext uri="{FF2B5EF4-FFF2-40B4-BE49-F238E27FC236}">
                <a16:creationId xmlns:a16="http://schemas.microsoft.com/office/drawing/2014/main" id="{A6B72BFA-E13B-4D4C-8F2C-2EDF1AD7E183}"/>
              </a:ext>
            </a:extLst>
          </p:cNvPr>
          <p:cNvSpPr>
            <a:spLocks noGrp="1"/>
          </p:cNvSpPr>
          <p:nvPr>
            <p:ph type="dt" sz="half" idx="10"/>
          </p:nvPr>
        </p:nvSpPr>
        <p:spPr>
          <a:xfrm>
            <a:off x="6691556" y="4828032"/>
            <a:ext cx="1371600" cy="141577"/>
          </a:xfrm>
        </p:spPr>
        <p:txBody>
          <a:bodyPr/>
          <a:lstStyle>
            <a:lvl1pPr>
              <a:defRPr/>
            </a:lvl1pPr>
          </a:lstStyle>
          <a:p>
            <a:r>
              <a:rPr lang="en-US" dirty="0"/>
              <a:t>IDEAL ‘19 July 6-7, 2019</a:t>
            </a:r>
          </a:p>
        </p:txBody>
      </p:sp>
      <p:sp>
        <p:nvSpPr>
          <p:cNvPr id="13" name="Slide Number Placeholder 12">
            <a:extLst>
              <a:ext uri="{FF2B5EF4-FFF2-40B4-BE49-F238E27FC236}">
                <a16:creationId xmlns:a16="http://schemas.microsoft.com/office/drawing/2014/main" id="{02EA12AC-0E6B-6E48-8C20-5867763C83C5}"/>
              </a:ext>
            </a:extLst>
          </p:cNvPr>
          <p:cNvSpPr>
            <a:spLocks noGrp="1"/>
          </p:cNvSpPr>
          <p:nvPr>
            <p:ph type="sldNum" sz="quarter" idx="11"/>
          </p:nvPr>
        </p:nvSpPr>
        <p:spPr/>
        <p:txBody>
          <a:bodyPr/>
          <a:lstStyle/>
          <a:p>
            <a:fld id="{8368066F-241F-DA46-A244-6F6C08E1BFA8}" type="slidenum">
              <a:rPr lang="en-US" smtClean="0"/>
              <a:pPr/>
              <a:t>‹#›</a:t>
            </a:fld>
            <a:endParaRPr lang="en-US"/>
          </a:p>
        </p:txBody>
      </p:sp>
      <p:sp>
        <p:nvSpPr>
          <p:cNvPr id="4" name="Rectangle 3">
            <a:extLst>
              <a:ext uri="{FF2B5EF4-FFF2-40B4-BE49-F238E27FC236}">
                <a16:creationId xmlns:a16="http://schemas.microsoft.com/office/drawing/2014/main" id="{C8B25AD7-E7BA-A04B-8087-8B406EFE55BC}"/>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B13B9C0-57DF-AA43-A71D-A22B60BD29B3}"/>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3">
            <a:extLst>
              <a:ext uri="{FF2B5EF4-FFF2-40B4-BE49-F238E27FC236}">
                <a16:creationId xmlns:a16="http://schemas.microsoft.com/office/drawing/2014/main" id="{2B94719A-5F46-9446-AD71-2C800EF35835}"/>
              </a:ext>
            </a:extLst>
          </p:cNvPr>
          <p:cNvSpPr>
            <a:spLocks noGrp="1"/>
          </p:cNvSpPr>
          <p:nvPr>
            <p:ph type="body" sz="quarter" idx="12" hasCustomPrompt="1"/>
          </p:nvPr>
        </p:nvSpPr>
        <p:spPr>
          <a:xfrm>
            <a:off x="548640" y="182880"/>
            <a:ext cx="6811166" cy="307777"/>
          </a:xfrm>
        </p:spPr>
        <p:txBody>
          <a:bodyPr wrap="square" lIns="0">
            <a:spAutoFit/>
          </a:bodyPr>
          <a:lstStyle>
            <a:lvl1pPr marL="0" indent="0" algn="l">
              <a:lnSpc>
                <a:spcPct val="100000"/>
              </a:lnSpc>
              <a:buNone/>
              <a:defRPr sz="1000" b="0">
                <a:solidFill>
                  <a:srgbClr val="FFFF00"/>
                </a:solidFill>
              </a:defRPr>
            </a:lvl1pPr>
            <a:lvl2pPr marL="342900" indent="0">
              <a:buNone/>
              <a:defRPr>
                <a:solidFill>
                  <a:srgbClr val="FF0000"/>
                </a:solidFill>
              </a:defRPr>
            </a:lvl2pPr>
            <a:lvl3pPr marL="685800" indent="0">
              <a:buNone/>
              <a:defRPr>
                <a:solidFill>
                  <a:srgbClr val="FF0000"/>
                </a:solidFill>
              </a:defRPr>
            </a:lvl3pPr>
            <a:lvl4pPr marL="1028700" indent="0">
              <a:buNone/>
              <a:defRPr>
                <a:solidFill>
                  <a:srgbClr val="FF0000"/>
                </a:solidFill>
              </a:defRPr>
            </a:lvl4pPr>
            <a:lvl5pPr marL="1371600" indent="0">
              <a:buNone/>
              <a:defRPr>
                <a:solidFill>
                  <a:srgbClr val="FF0000"/>
                </a:solidFill>
              </a:defRPr>
            </a:lvl5pPr>
          </a:lstStyle>
          <a:p>
            <a:pPr lvl="0"/>
            <a:r>
              <a:rPr lang="en-US" dirty="0"/>
              <a:t>Input data using this custom table. If you’re not sure you’ll need this table, we recommend HIDING the slide temporarily instead of deleting it. If deleted, the custom table can be recovered from the master source file. </a:t>
            </a:r>
          </a:p>
        </p:txBody>
      </p:sp>
      <p:sp>
        <p:nvSpPr>
          <p:cNvPr id="8" name="Rectangle 7">
            <a:extLst>
              <a:ext uri="{FF2B5EF4-FFF2-40B4-BE49-F238E27FC236}">
                <a16:creationId xmlns:a16="http://schemas.microsoft.com/office/drawing/2014/main" id="{C8E10888-1D89-B343-8141-C3F85EC8E2B6}"/>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DB9779-D88F-584E-A4C8-9519B79881C5}"/>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C82E566-6216-BE40-8CBE-9B7D64ABE695}"/>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8C30AA6-B15B-4A46-8580-0E42ECDFF071}"/>
              </a:ext>
            </a:extLst>
          </p:cNvPr>
          <p:cNvSpPr/>
          <p:nvPr/>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3AC66350-BF5B-1A46-8678-48A66732E618}"/>
              </a:ext>
            </a:extLst>
          </p:cNvPr>
          <p:cNvSpPr>
            <a:spLocks noGrp="1"/>
          </p:cNvSpPr>
          <p:nvPr>
            <p:ph type="title" hasCustomPrompt="1"/>
          </p:nvPr>
        </p:nvSpPr>
        <p:spPr>
          <a:xfrm>
            <a:off x="548640" y="731520"/>
            <a:ext cx="7315200" cy="457200"/>
          </a:xfrm>
        </p:spPr>
        <p:txBody>
          <a:bodyPr rIns="91440"/>
          <a:lstStyle/>
          <a:p>
            <a:r>
              <a:rPr lang="en-US" dirty="0"/>
              <a:t>Header w/table</a:t>
            </a:r>
          </a:p>
        </p:txBody>
      </p:sp>
      <p:sp>
        <p:nvSpPr>
          <p:cNvPr id="15" name="Rectangle 14">
            <a:extLst>
              <a:ext uri="{FF2B5EF4-FFF2-40B4-BE49-F238E27FC236}">
                <a16:creationId xmlns:a16="http://schemas.microsoft.com/office/drawing/2014/main" id="{A18331F1-7AA5-AA45-860A-29F70BCFED1D}"/>
              </a:ext>
            </a:extLst>
          </p:cNvPr>
          <p:cNvSpPr/>
          <p:nvPr userDrawn="1"/>
        </p:nvSpPr>
        <p:spPr>
          <a:xfrm>
            <a:off x="759999" y="1771923"/>
            <a:ext cx="3657600" cy="24178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able Placeholder 4">
            <a:extLst>
              <a:ext uri="{FF2B5EF4-FFF2-40B4-BE49-F238E27FC236}">
                <a16:creationId xmlns:a16="http://schemas.microsoft.com/office/drawing/2014/main" id="{1A912E31-99DA-DB4D-AD95-91DA05F173DA}"/>
              </a:ext>
            </a:extLst>
          </p:cNvPr>
          <p:cNvSpPr>
            <a:spLocks noGrp="1"/>
          </p:cNvSpPr>
          <p:nvPr>
            <p:ph type="tbl" sz="quarter" idx="13"/>
          </p:nvPr>
        </p:nvSpPr>
        <p:spPr>
          <a:xfrm>
            <a:off x="1028700" y="1737360"/>
            <a:ext cx="6858000" cy="2194560"/>
          </a:xfrm>
        </p:spPr>
        <p:txBody>
          <a:bodyPr lIns="0" tIns="0" anchor="t" anchorCtr="0"/>
          <a:lstStyle>
            <a:lvl1pPr algn="ctr">
              <a:defRPr/>
            </a:lvl1pPr>
          </a:lstStyle>
          <a:p>
            <a:r>
              <a:rPr lang="en-US"/>
              <a:t>Click icon to add table</a:t>
            </a:r>
            <a:endParaRPr lang="en-US" dirty="0"/>
          </a:p>
        </p:txBody>
      </p:sp>
    </p:spTree>
    <p:extLst>
      <p:ext uri="{BB962C8B-B14F-4D97-AF65-F5344CB8AC3E}">
        <p14:creationId xmlns:p14="http://schemas.microsoft.com/office/powerpoint/2010/main" val="795883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4.sv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6.xml"/><Relationship Id="rId7" Type="http://schemas.openxmlformats.org/officeDocument/2006/relationships/image" Target="../media/image4.sv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image" Target="../media/image3.png"/><Relationship Id="rId5" Type="http://schemas.openxmlformats.org/officeDocument/2006/relationships/theme" Target="../theme/theme2.xml"/><Relationship Id="rId4" Type="http://schemas.openxmlformats.org/officeDocument/2006/relationships/slideLayout" Target="../slideLayouts/slideLayout17.xml"/><Relationship Id="rId9"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50000">
              <a:srgbClr val="2774AE"/>
            </a:gs>
            <a:gs pos="100000">
              <a:srgbClr val="7EBAED">
                <a:lumMod val="100000"/>
              </a:srgbClr>
            </a:gs>
          </a:gsLst>
          <a:lin ang="900000" scaled="0"/>
        </a:gra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428D7E0-95BD-D74C-ACFA-E0C11E94A1A1}"/>
              </a:ext>
            </a:extLst>
          </p:cNvPr>
          <p:cNvSpPr/>
          <p:nvPr userDrawn="1"/>
        </p:nvSpPr>
        <p:spPr>
          <a:xfrm>
            <a:off x="0" y="4572191"/>
            <a:ext cx="9144000" cy="576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550920" y="731519"/>
            <a:ext cx="7315200" cy="510140"/>
          </a:xfrm>
          <a:prstGeom prst="rect">
            <a:avLst/>
          </a:prstGeom>
        </p:spPr>
        <p:txBody>
          <a:bodyPr vert="horz" lIns="91440" tIns="45720" rIns="91440" bIns="45720" rtlCol="0" anchor="t"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550920" y="1737360"/>
            <a:ext cx="7315200" cy="1175771"/>
          </a:xfrm>
          <a:prstGeom prst="rect">
            <a:avLst/>
          </a:prstGeom>
        </p:spPr>
        <p:txBody>
          <a:bodyPr vert="horz" lIns="45720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91556" y="4828032"/>
            <a:ext cx="137160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r>
              <a:rPr lang="en-US" dirty="0"/>
              <a:t>IDEAL ‘19 July 6-7, 2019</a:t>
            </a:r>
          </a:p>
        </p:txBody>
      </p:sp>
      <p:sp>
        <p:nvSpPr>
          <p:cNvPr id="6" name="Slide Number Placeholder 5"/>
          <p:cNvSpPr>
            <a:spLocks noGrp="1"/>
          </p:cNvSpPr>
          <p:nvPr>
            <p:ph type="sldNum" sz="quarter" idx="4"/>
          </p:nvPr>
        </p:nvSpPr>
        <p:spPr>
          <a:xfrm>
            <a:off x="8137002" y="4824068"/>
            <a:ext cx="79918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8368066F-241F-DA46-A244-6F6C08E1BFA8}" type="slidenum">
              <a:rPr lang="en-US" smtClean="0"/>
              <a:pPr/>
              <a:t>‹#›</a:t>
            </a:fld>
            <a:endParaRPr lang="en-US" dirty="0"/>
          </a:p>
        </p:txBody>
      </p:sp>
      <p:sp>
        <p:nvSpPr>
          <p:cNvPr id="9" name="Department name placeholder">
            <a:extLst>
              <a:ext uri="{FF2B5EF4-FFF2-40B4-BE49-F238E27FC236}">
                <a16:creationId xmlns:a16="http://schemas.microsoft.com/office/drawing/2014/main" id="{9BBED225-1B9B-A24F-95C5-AD96E77EE3E2}"/>
              </a:ext>
            </a:extLst>
          </p:cNvPr>
          <p:cNvSpPr txBox="1"/>
          <p:nvPr userDrawn="1"/>
        </p:nvSpPr>
        <p:spPr>
          <a:xfrm>
            <a:off x="1024128" y="4828685"/>
            <a:ext cx="2651760" cy="137160"/>
          </a:xfrm>
          <a:prstGeom prst="rect">
            <a:avLst/>
          </a:prstGeom>
          <a:noFill/>
        </p:spPr>
        <p:txBody>
          <a:bodyPr wrap="square" lIns="0" tIns="4572" bIns="4572" rtlCol="0" anchor="b" anchorCtr="0">
            <a:spAutoFit/>
          </a:bodyPr>
          <a:lstStyle/>
          <a:p>
            <a:pPr algn="l"/>
            <a:r>
              <a:rPr lang="en-US" sz="800" dirty="0">
                <a:solidFill>
                  <a:srgbClr val="2774AE"/>
                </a:solidFill>
              </a:rPr>
              <a:t>Library</a:t>
            </a:r>
          </a:p>
        </p:txBody>
      </p:sp>
      <p:sp>
        <p:nvSpPr>
          <p:cNvPr id="29" name="Text Placeholder 39">
            <a:extLst>
              <a:ext uri="{FF2B5EF4-FFF2-40B4-BE49-F238E27FC236}">
                <a16:creationId xmlns:a16="http://schemas.microsoft.com/office/drawing/2014/main" id="{04A55086-747F-6A4E-8290-A2A47A7A1673}"/>
              </a:ext>
            </a:extLst>
          </p:cNvPr>
          <p:cNvSpPr txBox="1">
            <a:spLocks/>
          </p:cNvSpPr>
          <p:nvPr/>
        </p:nvSpPr>
        <p:spPr>
          <a:xfrm>
            <a:off x="3749040" y="4828032"/>
            <a:ext cx="2926080" cy="141577"/>
          </a:xfrm>
          <a:prstGeom prst="rect">
            <a:avLst/>
          </a:prstGeom>
        </p:spPr>
        <p:txBody>
          <a:bodyPr wrap="square" lIns="0" tIns="9144" bIns="9144" anchor="b" anchorCtr="0">
            <a:spAutoFit/>
          </a:bodyPr>
          <a:lstStyle>
            <a:lvl1pPr marL="0" indent="0" algn="l" defTabSz="685800" rtl="0" eaLnBrk="1" latinLnBrk="0" hangingPunct="1">
              <a:lnSpc>
                <a:spcPct val="100000"/>
              </a:lnSpc>
              <a:spcBef>
                <a:spcPts val="750"/>
              </a:spcBef>
              <a:buFont typeface="Arial" panose="020B0604020202020204" pitchFamily="34" charset="0"/>
              <a:buNone/>
              <a:defRPr sz="1200" kern="1200" spc="0" baseline="0">
                <a:solidFill>
                  <a:schemeClr val="tx1"/>
                </a:solidFill>
                <a:latin typeface="+mn-lt"/>
                <a:ea typeface="+mn-ea"/>
                <a:cs typeface="+mn-cs"/>
              </a:defRPr>
            </a:lvl1pPr>
            <a:lvl2pPr marL="3429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2pPr>
            <a:lvl3pPr marL="6858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3pPr>
            <a:lvl4pPr marL="10287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4pPr>
            <a:lvl5pPr marL="13716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800" dirty="0">
                <a:solidFill>
                  <a:srgbClr val="2774AE"/>
                </a:solidFill>
              </a:rPr>
              <a:t>Desiring SUVs</a:t>
            </a:r>
          </a:p>
        </p:txBody>
      </p:sp>
      <p:pic>
        <p:nvPicPr>
          <p:cNvPr id="31" name="molecule trio">
            <a:extLst>
              <a:ext uri="{FF2B5EF4-FFF2-40B4-BE49-F238E27FC236}">
                <a16:creationId xmlns:a16="http://schemas.microsoft.com/office/drawing/2014/main" id="{028E5C49-C5E2-EA47-9BEC-02A1D1C1B15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40080" y="1405890"/>
            <a:ext cx="507248" cy="144928"/>
          </a:xfrm>
          <a:prstGeom prst="rect">
            <a:avLst/>
          </a:prstGeom>
        </p:spPr>
      </p:pic>
      <p:pic>
        <p:nvPicPr>
          <p:cNvPr id="32" name="Logo">
            <a:extLst>
              <a:ext uri="{FF2B5EF4-FFF2-40B4-BE49-F238E27FC236}">
                <a16:creationId xmlns:a16="http://schemas.microsoft.com/office/drawing/2014/main" id="{754356CA-9599-BB41-AC0C-C4167408CDC7}"/>
              </a:ext>
            </a:extLst>
          </p:cNvPr>
          <p:cNvPicPr>
            <a:picLocks noChangeAspect="1"/>
          </p:cNvPicPr>
          <p:nvPr userDrawn="1"/>
        </p:nvPicPr>
        <p:blipFill>
          <a:blip r:embed="rId17">
            <a:extLst>
              <a:ext uri="{96DAC541-7B7A-43D3-8B79-37D633B846F1}">
                <asvg:svgBlip xmlns:asvg="http://schemas.microsoft.com/office/drawing/2016/SVG/main" r:embed="rId18"/>
              </a:ext>
            </a:extLst>
          </a:blip>
          <a:stretch>
            <a:fillRect/>
          </a:stretch>
        </p:blipFill>
        <p:spPr>
          <a:xfrm>
            <a:off x="457200" y="4800600"/>
            <a:ext cx="423229" cy="136525"/>
          </a:xfrm>
          <a:prstGeom prst="rect">
            <a:avLst/>
          </a:prstGeom>
        </p:spPr>
      </p:pic>
    </p:spTree>
    <p:extLst>
      <p:ext uri="{BB962C8B-B14F-4D97-AF65-F5344CB8AC3E}">
        <p14:creationId xmlns:p14="http://schemas.microsoft.com/office/powerpoint/2010/main" val="2503177930"/>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41" r:id="rId11"/>
    <p:sldLayoutId id="2147483846" r:id="rId12"/>
    <p:sldLayoutId id="2147483847" r:id="rId13"/>
  </p:sldLayoutIdLst>
  <p:hf hdr="0" ftr="0"/>
  <p:txStyles>
    <p:titleStyle>
      <a:lvl1pPr algn="l" defTabSz="685800" rtl="0" eaLnBrk="1" latinLnBrk="0" hangingPunct="1">
        <a:lnSpc>
          <a:spcPct val="90000"/>
        </a:lnSpc>
        <a:spcBef>
          <a:spcPct val="0"/>
        </a:spcBef>
        <a:buNone/>
        <a:defRPr sz="3000" b="1" kern="1200">
          <a:solidFill>
            <a:schemeClr val="bg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400" kern="1200" spc="0" baseline="0">
          <a:solidFill>
            <a:schemeClr val="bg1"/>
          </a:solidFill>
          <a:latin typeface="+mn-lt"/>
          <a:ea typeface="+mn-ea"/>
          <a:cs typeface="+mn-cs"/>
        </a:defRPr>
      </a:lvl1pPr>
      <a:lvl2pPr marL="274320" indent="0" algn="l" defTabSz="685800" rtl="0" eaLnBrk="1" latinLnBrk="0" hangingPunct="1">
        <a:lnSpc>
          <a:spcPct val="90000"/>
        </a:lnSpc>
        <a:spcBef>
          <a:spcPts val="375"/>
        </a:spcBef>
        <a:buFont typeface="Arial" panose="020B0604020202020204" pitchFamily="34" charset="0"/>
        <a:buNone/>
        <a:defRPr sz="1400" kern="1200" spc="0" baseline="0">
          <a:solidFill>
            <a:schemeClr val="bg1"/>
          </a:solidFill>
          <a:latin typeface="+mn-lt"/>
          <a:ea typeface="+mn-ea"/>
          <a:cs typeface="+mn-cs"/>
        </a:defRPr>
      </a:lvl2pPr>
      <a:lvl3pPr marL="548640" indent="0" algn="l" defTabSz="685800" rtl="0" eaLnBrk="1" latinLnBrk="0" hangingPunct="1">
        <a:lnSpc>
          <a:spcPct val="90000"/>
        </a:lnSpc>
        <a:spcBef>
          <a:spcPts val="375"/>
        </a:spcBef>
        <a:buFont typeface="Arial" panose="020B0604020202020204" pitchFamily="34" charset="0"/>
        <a:buNone/>
        <a:defRPr sz="1400" kern="1200" spc="0" baseline="0">
          <a:solidFill>
            <a:schemeClr val="bg1"/>
          </a:solidFill>
          <a:latin typeface="+mn-lt"/>
          <a:ea typeface="+mn-ea"/>
          <a:cs typeface="+mn-cs"/>
        </a:defRPr>
      </a:lvl3pPr>
      <a:lvl4pPr marL="822960" indent="0" algn="l" defTabSz="685800" rtl="0" eaLnBrk="1" latinLnBrk="0" hangingPunct="1">
        <a:lnSpc>
          <a:spcPct val="90000"/>
        </a:lnSpc>
        <a:spcBef>
          <a:spcPts val="375"/>
        </a:spcBef>
        <a:buFont typeface="Arial" panose="020B0604020202020204" pitchFamily="34" charset="0"/>
        <a:buNone/>
        <a:defRPr sz="1400" kern="1200" spc="0" baseline="0">
          <a:solidFill>
            <a:schemeClr val="bg1"/>
          </a:solidFill>
          <a:latin typeface="+mn-lt"/>
          <a:ea typeface="+mn-ea"/>
          <a:cs typeface="+mn-cs"/>
        </a:defRPr>
      </a:lvl4pPr>
      <a:lvl5pPr marL="1097280" indent="0" algn="l" defTabSz="685800" rtl="0" eaLnBrk="1" latinLnBrk="0" hangingPunct="1">
        <a:lnSpc>
          <a:spcPct val="90000"/>
        </a:lnSpc>
        <a:spcBef>
          <a:spcPts val="375"/>
        </a:spcBef>
        <a:buFont typeface="Arial" panose="020B0604020202020204" pitchFamily="34" charset="0"/>
        <a:buNone/>
        <a:defRPr sz="1400" kern="1200" spc="0" baseline="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00578B"/>
            </a:gs>
            <a:gs pos="50000">
              <a:srgbClr val="2774AE"/>
            </a:gs>
            <a:gs pos="100000">
              <a:srgbClr val="7EBAED">
                <a:lumMod val="100000"/>
              </a:srgbClr>
            </a:gs>
          </a:gsLst>
          <a:lin ang="900000" scaled="0"/>
        </a:gra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0F44152-2D7B-6F43-98DB-D6FADE081BB7}"/>
              </a:ext>
            </a:extLst>
          </p:cNvPr>
          <p:cNvSpPr/>
          <p:nvPr userDrawn="1"/>
        </p:nvSpPr>
        <p:spPr>
          <a:xfrm>
            <a:off x="0" y="4572191"/>
            <a:ext cx="9144000" cy="5760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550920" y="731520"/>
            <a:ext cx="3200400" cy="914400"/>
          </a:xfrm>
          <a:prstGeom prst="rect">
            <a:avLst/>
          </a:prstGeom>
        </p:spPr>
        <p:txBody>
          <a:bodyPr vert="horz" lIns="91440" tIns="45720" rIns="91440" bIns="45720" rtlCol="0" anchor="b" anchorCtr="0">
            <a:spAutoFit/>
          </a:bodyPr>
          <a:lstStyle/>
          <a:p>
            <a:r>
              <a:rPr lang="en-US"/>
              <a:t>Click to edit Master title style</a:t>
            </a:r>
            <a:endParaRPr lang="en-US" dirty="0"/>
          </a:p>
        </p:txBody>
      </p:sp>
      <p:sp>
        <p:nvSpPr>
          <p:cNvPr id="3" name="Text Placeholder 2"/>
          <p:cNvSpPr>
            <a:spLocks noGrp="1"/>
          </p:cNvSpPr>
          <p:nvPr>
            <p:ph type="body" idx="1"/>
          </p:nvPr>
        </p:nvSpPr>
        <p:spPr>
          <a:xfrm>
            <a:off x="550920" y="2194560"/>
            <a:ext cx="3200400" cy="1282402"/>
          </a:xfrm>
          <a:prstGeom prst="rect">
            <a:avLst/>
          </a:prstGeom>
        </p:spPr>
        <p:txBody>
          <a:bodyPr vert="horz" lIns="457200" tIns="0" rIns="0" bIns="0" rtlCol="0">
            <a:sp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691556" y="4828032"/>
            <a:ext cx="137160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r>
              <a:rPr lang="en-US" dirty="0"/>
              <a:t>IDEAL ‘19 July 6-7, 2019</a:t>
            </a:r>
          </a:p>
        </p:txBody>
      </p:sp>
      <p:sp>
        <p:nvSpPr>
          <p:cNvPr id="6" name="Slide Number Placeholder 5"/>
          <p:cNvSpPr>
            <a:spLocks noGrp="1"/>
          </p:cNvSpPr>
          <p:nvPr>
            <p:ph type="sldNum" sz="quarter" idx="4"/>
          </p:nvPr>
        </p:nvSpPr>
        <p:spPr>
          <a:xfrm>
            <a:off x="8137002" y="4824068"/>
            <a:ext cx="799180" cy="141577"/>
          </a:xfrm>
          <a:prstGeom prst="rect">
            <a:avLst/>
          </a:prstGeom>
        </p:spPr>
        <p:txBody>
          <a:bodyPr vert="horz" wrap="square" lIns="91440" tIns="9144" rIns="91440" bIns="9144" rtlCol="0" anchor="b" anchorCtr="0">
            <a:spAutoFit/>
          </a:bodyPr>
          <a:lstStyle>
            <a:lvl1pPr algn="r">
              <a:defRPr sz="800">
                <a:solidFill>
                  <a:srgbClr val="2774AE"/>
                </a:solidFill>
              </a:defRPr>
            </a:lvl1pPr>
          </a:lstStyle>
          <a:p>
            <a:fld id="{8368066F-241F-DA46-A244-6F6C08E1BFA8}" type="slidenum">
              <a:rPr lang="en-US" smtClean="0"/>
              <a:pPr/>
              <a:t>‹#›</a:t>
            </a:fld>
            <a:endParaRPr lang="en-US" dirty="0"/>
          </a:p>
        </p:txBody>
      </p:sp>
      <p:sp>
        <p:nvSpPr>
          <p:cNvPr id="9" name="Department name placeholder">
            <a:extLst>
              <a:ext uri="{FF2B5EF4-FFF2-40B4-BE49-F238E27FC236}">
                <a16:creationId xmlns:a16="http://schemas.microsoft.com/office/drawing/2014/main" id="{9BBED225-1B9B-A24F-95C5-AD96E77EE3E2}"/>
              </a:ext>
            </a:extLst>
          </p:cNvPr>
          <p:cNvSpPr txBox="1"/>
          <p:nvPr/>
        </p:nvSpPr>
        <p:spPr>
          <a:xfrm>
            <a:off x="1024128" y="4828032"/>
            <a:ext cx="2651760" cy="137160"/>
          </a:xfrm>
          <a:prstGeom prst="rect">
            <a:avLst/>
          </a:prstGeom>
          <a:noFill/>
        </p:spPr>
        <p:txBody>
          <a:bodyPr wrap="square" lIns="0" tIns="4572" bIns="4572" rtlCol="0" anchor="b" anchorCtr="0">
            <a:spAutoFit/>
          </a:bodyPr>
          <a:lstStyle/>
          <a:p>
            <a:pPr algn="l"/>
            <a:r>
              <a:rPr lang="en-US" sz="800" dirty="0">
                <a:solidFill>
                  <a:srgbClr val="2774AE"/>
                </a:solidFill>
              </a:rPr>
              <a:t>Library</a:t>
            </a:r>
          </a:p>
        </p:txBody>
      </p:sp>
      <p:sp>
        <p:nvSpPr>
          <p:cNvPr id="29" name="Title Placeholder">
            <a:extLst>
              <a:ext uri="{FF2B5EF4-FFF2-40B4-BE49-F238E27FC236}">
                <a16:creationId xmlns:a16="http://schemas.microsoft.com/office/drawing/2014/main" id="{04A55086-747F-6A4E-8290-A2A47A7A1673}"/>
              </a:ext>
            </a:extLst>
          </p:cNvPr>
          <p:cNvSpPr txBox="1">
            <a:spLocks/>
          </p:cNvSpPr>
          <p:nvPr/>
        </p:nvSpPr>
        <p:spPr>
          <a:xfrm>
            <a:off x="3749040" y="4828032"/>
            <a:ext cx="2926080" cy="141577"/>
          </a:xfrm>
          <a:prstGeom prst="rect">
            <a:avLst/>
          </a:prstGeom>
        </p:spPr>
        <p:txBody>
          <a:bodyPr wrap="square" lIns="0" tIns="9144" bIns="9144" anchor="b" anchorCtr="0">
            <a:spAutoFit/>
          </a:bodyPr>
          <a:lstStyle>
            <a:lvl1pPr marL="0" indent="0" algn="l" defTabSz="685800" rtl="0" eaLnBrk="1" latinLnBrk="0" hangingPunct="1">
              <a:lnSpc>
                <a:spcPct val="100000"/>
              </a:lnSpc>
              <a:spcBef>
                <a:spcPts val="750"/>
              </a:spcBef>
              <a:buFont typeface="Arial" panose="020B0604020202020204" pitchFamily="34" charset="0"/>
              <a:buNone/>
              <a:defRPr sz="1200" kern="1200" spc="0" baseline="0">
                <a:solidFill>
                  <a:schemeClr val="tx1"/>
                </a:solidFill>
                <a:latin typeface="+mn-lt"/>
                <a:ea typeface="+mn-ea"/>
                <a:cs typeface="+mn-cs"/>
              </a:defRPr>
            </a:lvl1pPr>
            <a:lvl2pPr marL="3429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2pPr>
            <a:lvl3pPr marL="6858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3pPr>
            <a:lvl4pPr marL="10287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4pPr>
            <a:lvl5pPr marL="1371600" indent="0" algn="l" defTabSz="685800" rtl="0" eaLnBrk="1" latinLnBrk="0" hangingPunct="1">
              <a:lnSpc>
                <a:spcPct val="100000"/>
              </a:lnSpc>
              <a:spcBef>
                <a:spcPts val="375"/>
              </a:spcBef>
              <a:buFont typeface="Arial" panose="020B0604020202020204" pitchFamily="34" charset="0"/>
              <a:buNone/>
              <a:defRPr sz="1600" kern="1200" spc="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800" dirty="0">
                <a:solidFill>
                  <a:srgbClr val="2774AE"/>
                </a:solidFill>
              </a:rPr>
              <a:t>Desiring SUVs</a:t>
            </a:r>
          </a:p>
        </p:txBody>
      </p:sp>
      <p:pic>
        <p:nvPicPr>
          <p:cNvPr id="32" name="Logo">
            <a:extLst>
              <a:ext uri="{FF2B5EF4-FFF2-40B4-BE49-F238E27FC236}">
                <a16:creationId xmlns:a16="http://schemas.microsoft.com/office/drawing/2014/main" id="{754356CA-9599-BB41-AC0C-C4167408CD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200" y="4800600"/>
            <a:ext cx="423229" cy="136525"/>
          </a:xfrm>
          <a:prstGeom prst="rect">
            <a:avLst/>
          </a:prstGeom>
        </p:spPr>
      </p:pic>
      <p:pic>
        <p:nvPicPr>
          <p:cNvPr id="11" name="molecule trio">
            <a:extLst>
              <a:ext uri="{FF2B5EF4-FFF2-40B4-BE49-F238E27FC236}">
                <a16:creationId xmlns:a16="http://schemas.microsoft.com/office/drawing/2014/main" id="{4A724784-AB7F-7C40-B102-564A387DE26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0080" y="1828800"/>
            <a:ext cx="507248" cy="144928"/>
          </a:xfrm>
          <a:prstGeom prst="rect">
            <a:avLst/>
          </a:prstGeom>
        </p:spPr>
      </p:pic>
    </p:spTree>
    <p:extLst>
      <p:ext uri="{BB962C8B-B14F-4D97-AF65-F5344CB8AC3E}">
        <p14:creationId xmlns:p14="http://schemas.microsoft.com/office/powerpoint/2010/main" val="2002982558"/>
      </p:ext>
    </p:extLst>
  </p:cSld>
  <p:clrMap bg1="lt1" tx1="dk1" bg2="lt2" tx2="dk2" accent1="accent1" accent2="accent2" accent3="accent3" accent4="accent4" accent5="accent5" accent6="accent6" hlink="hlink" folHlink="folHlink"/>
  <p:sldLayoutIdLst>
    <p:sldLayoutId id="2147483837" r:id="rId1"/>
    <p:sldLayoutId id="2147483843" r:id="rId2"/>
    <p:sldLayoutId id="2147483844" r:id="rId3"/>
    <p:sldLayoutId id="2147483840" r:id="rId4"/>
  </p:sldLayoutIdLst>
  <p:hf hdr="0" ftr="0"/>
  <p:txStyles>
    <p:titleStyle>
      <a:lvl1pPr algn="l" defTabSz="685800" rtl="0" eaLnBrk="1" latinLnBrk="0" hangingPunct="1">
        <a:lnSpc>
          <a:spcPct val="90000"/>
        </a:lnSpc>
        <a:spcBef>
          <a:spcPct val="0"/>
        </a:spcBef>
        <a:buNone/>
        <a:defRPr sz="3000" b="1" kern="1200">
          <a:solidFill>
            <a:schemeClr val="bg1"/>
          </a:solidFill>
          <a:latin typeface="+mj-lt"/>
          <a:ea typeface="+mj-ea"/>
          <a:cs typeface="+mj-cs"/>
        </a:defRPr>
      </a:lvl1pPr>
    </p:titleStyle>
    <p:bodyStyle>
      <a:lvl1pPr marL="0" indent="0" algn="l" defTabSz="685800" rtl="0" eaLnBrk="1" latinLnBrk="0" hangingPunct="1">
        <a:lnSpc>
          <a:spcPct val="100000"/>
        </a:lnSpc>
        <a:spcBef>
          <a:spcPts val="750"/>
        </a:spcBef>
        <a:buFont typeface="Arial" panose="020B0604020202020204" pitchFamily="34" charset="0"/>
        <a:buNone/>
        <a:defRPr sz="1400" kern="1200" spc="0" baseline="0">
          <a:solidFill>
            <a:schemeClr val="tx1"/>
          </a:solidFill>
          <a:latin typeface="+mn-lt"/>
          <a:ea typeface="+mn-ea"/>
          <a:cs typeface="+mn-cs"/>
        </a:defRPr>
      </a:lvl1pPr>
      <a:lvl2pPr marL="342900" indent="0" algn="l" defTabSz="685800" rtl="0" eaLnBrk="1" latinLnBrk="0" hangingPunct="1">
        <a:lnSpc>
          <a:spcPct val="100000"/>
        </a:lnSpc>
        <a:spcBef>
          <a:spcPts val="375"/>
        </a:spcBef>
        <a:buFont typeface="Arial" panose="020B0604020202020204" pitchFamily="34" charset="0"/>
        <a:buNone/>
        <a:defRPr sz="1400" kern="1200" spc="0" baseline="0">
          <a:solidFill>
            <a:schemeClr val="tx1"/>
          </a:solidFill>
          <a:latin typeface="+mn-lt"/>
          <a:ea typeface="+mn-ea"/>
          <a:cs typeface="+mn-cs"/>
        </a:defRPr>
      </a:lvl2pPr>
      <a:lvl3pPr marL="685800" indent="0" algn="l" defTabSz="685800" rtl="0" eaLnBrk="1" latinLnBrk="0" hangingPunct="1">
        <a:lnSpc>
          <a:spcPct val="100000"/>
        </a:lnSpc>
        <a:spcBef>
          <a:spcPts val="375"/>
        </a:spcBef>
        <a:buFont typeface="Arial" panose="020B0604020202020204" pitchFamily="34" charset="0"/>
        <a:buNone/>
        <a:defRPr sz="1400" kern="1200" spc="0" baseline="0">
          <a:solidFill>
            <a:schemeClr val="tx1"/>
          </a:solidFill>
          <a:latin typeface="+mn-lt"/>
          <a:ea typeface="+mn-ea"/>
          <a:cs typeface="+mn-cs"/>
        </a:defRPr>
      </a:lvl3pPr>
      <a:lvl4pPr marL="1028700" indent="0" algn="l" defTabSz="685800" rtl="0" eaLnBrk="1" latinLnBrk="0" hangingPunct="1">
        <a:lnSpc>
          <a:spcPct val="100000"/>
        </a:lnSpc>
        <a:spcBef>
          <a:spcPts val="375"/>
        </a:spcBef>
        <a:buFont typeface="Arial" panose="020B0604020202020204" pitchFamily="34" charset="0"/>
        <a:buNone/>
        <a:defRPr sz="1400" kern="1200" spc="0" baseline="0">
          <a:solidFill>
            <a:schemeClr val="tx1"/>
          </a:solidFill>
          <a:latin typeface="+mn-lt"/>
          <a:ea typeface="+mn-ea"/>
          <a:cs typeface="+mn-cs"/>
        </a:defRPr>
      </a:lvl4pPr>
      <a:lvl5pPr marL="1371600" indent="0" algn="l" defTabSz="685800" rtl="0" eaLnBrk="1" latinLnBrk="0" hangingPunct="1">
        <a:lnSpc>
          <a:spcPct val="100000"/>
        </a:lnSpc>
        <a:spcBef>
          <a:spcPts val="375"/>
        </a:spcBef>
        <a:buFont typeface="Arial" panose="020B0604020202020204" pitchFamily="34" charset="0"/>
        <a:buNone/>
        <a:defRPr sz="1400" kern="1200" spc="0" baseline="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unsplash.com/@jamie452?utm_source=unsplash&amp;utm_medium=referral&amp;utm_content=creditCopyText" TargetMode="External"/><Relationship Id="rId2" Type="http://schemas.openxmlformats.org/officeDocument/2006/relationships/image" Target="../media/image12.jpg"/><Relationship Id="rId1" Type="http://schemas.openxmlformats.org/officeDocument/2006/relationships/slideLayout" Target="../slideLayouts/slideLayout14.xml"/><Relationship Id="rId4" Type="http://schemas.openxmlformats.org/officeDocument/2006/relationships/hyperlink" Target="https://unsplash.com/search/photos/suv?utm_source=unsplash&amp;utm_medium=referral&amp;utm_content=creditCopyText"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g"/><Relationship Id="rId7" Type="http://schemas.openxmlformats.org/officeDocument/2006/relationships/image" Target="../media/image17.png"/><Relationship Id="rId12" Type="http://schemas.openxmlformats.org/officeDocument/2006/relationships/hyperlink" Target="http://academic.mattweirick.com/talks/2019-01-11-ucla-presentation" TargetMode="External"/><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6.png"/><Relationship Id="rId11" Type="http://schemas.openxmlformats.org/officeDocument/2006/relationships/hyperlink" Target="http://academic.mattweirick.com/files/ucla-presentation-20190111.pptx" TargetMode="External"/><Relationship Id="rId5" Type="http://schemas.openxmlformats.org/officeDocument/2006/relationships/image" Target="../media/image15.png"/><Relationship Id="rId10" Type="http://schemas.openxmlformats.org/officeDocument/2006/relationships/hyperlink" Target="mailto:matt@mattweirick.com" TargetMode="External"/><Relationship Id="rId4" Type="http://schemas.openxmlformats.org/officeDocument/2006/relationships/image" Target="../media/image14.PNG"/><Relationship Id="rId9" Type="http://schemas.openxmlformats.org/officeDocument/2006/relationships/hyperlink" Target="https://academic.mattweiric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DCF3418-DABC-1E4C-A545-A69F5B918898}"/>
              </a:ext>
            </a:extLst>
          </p:cNvPr>
          <p:cNvSpPr>
            <a:spLocks noGrp="1"/>
          </p:cNvSpPr>
          <p:nvPr>
            <p:ph type="ctrTitle"/>
          </p:nvPr>
        </p:nvSpPr>
        <p:spPr>
          <a:xfrm>
            <a:off x="640080" y="3291840"/>
            <a:ext cx="7223760" cy="557076"/>
          </a:xfrm>
        </p:spPr>
        <p:txBody>
          <a:bodyPr/>
          <a:lstStyle/>
          <a:p>
            <a:r>
              <a:rPr lang="en-US" dirty="0"/>
              <a:t>Desiring SUVs:</a:t>
            </a:r>
          </a:p>
        </p:txBody>
      </p:sp>
      <p:sp>
        <p:nvSpPr>
          <p:cNvPr id="5" name="Text Placeholder 4">
            <a:extLst>
              <a:ext uri="{FF2B5EF4-FFF2-40B4-BE49-F238E27FC236}">
                <a16:creationId xmlns:a16="http://schemas.microsoft.com/office/drawing/2014/main" id="{7D12BDB2-6367-E14C-8065-8958C1451A01}"/>
              </a:ext>
            </a:extLst>
          </p:cNvPr>
          <p:cNvSpPr>
            <a:spLocks noGrp="1"/>
          </p:cNvSpPr>
          <p:nvPr>
            <p:ph type="body" sz="quarter" idx="19"/>
          </p:nvPr>
        </p:nvSpPr>
        <p:spPr>
          <a:xfrm>
            <a:off x="640079" y="3840480"/>
            <a:ext cx="7223760" cy="444417"/>
          </a:xfrm>
        </p:spPr>
        <p:txBody>
          <a:bodyPr/>
          <a:lstStyle/>
          <a:p>
            <a:r>
              <a:rPr lang="en-US" dirty="0"/>
              <a:t>Masculinities, Masculine Overcompensation, &amp; Gender Segregation in Academic Libraries</a:t>
            </a:r>
          </a:p>
        </p:txBody>
      </p:sp>
      <p:pic>
        <p:nvPicPr>
          <p:cNvPr id="6" name="Picture Placeholder 5">
            <a:extLst>
              <a:ext uri="{FF2B5EF4-FFF2-40B4-BE49-F238E27FC236}">
                <a16:creationId xmlns:a16="http://schemas.microsoft.com/office/drawing/2014/main" id="{5FED4D3D-B896-A548-A7E5-6448C78BEF8F}"/>
              </a:ext>
            </a:extLst>
          </p:cNvPr>
          <p:cNvPicPr>
            <a:picLocks noGrp="1" noChangeAspect="1"/>
          </p:cNvPicPr>
          <p:nvPr>
            <p:ph type="pic" sz="quarter" idx="20"/>
          </p:nvPr>
        </p:nvPicPr>
        <p:blipFill>
          <a:blip r:embed="rId2"/>
          <a:stretch>
            <a:fillRect/>
          </a:stretch>
        </p:blipFill>
        <p:spPr>
          <a:xfrm>
            <a:off x="647701" y="701662"/>
            <a:ext cx="2296222" cy="393637"/>
          </a:xfrm>
        </p:spPr>
      </p:pic>
      <p:sp>
        <p:nvSpPr>
          <p:cNvPr id="7" name="Rectangle 6">
            <a:extLst>
              <a:ext uri="{FF2B5EF4-FFF2-40B4-BE49-F238E27FC236}">
                <a16:creationId xmlns:a16="http://schemas.microsoft.com/office/drawing/2014/main" id="{63BFDCBF-FAD9-094E-81D0-BBD4B37FB8EC}"/>
              </a:ext>
            </a:extLst>
          </p:cNvPr>
          <p:cNvSpPr/>
          <p:nvPr/>
        </p:nvSpPr>
        <p:spPr>
          <a:xfrm>
            <a:off x="2517570" y="4218142"/>
            <a:ext cx="4572000" cy="1131079"/>
          </a:xfrm>
          <a:prstGeom prst="rect">
            <a:avLst/>
          </a:prstGeom>
        </p:spPr>
        <p:txBody>
          <a:bodyPr>
            <a:spAutoFit/>
          </a:bodyPr>
          <a:lstStyle/>
          <a:p>
            <a:pPr algn="r"/>
            <a:r>
              <a:rPr lang="en-US" dirty="0"/>
              <a:t>Matthew </a:t>
            </a:r>
            <a:r>
              <a:rPr lang="en-US" dirty="0" err="1"/>
              <a:t>Weirick</a:t>
            </a:r>
            <a:r>
              <a:rPr lang="en-US" dirty="0"/>
              <a:t> Johnson</a:t>
            </a:r>
          </a:p>
          <a:p>
            <a:pPr algn="r"/>
            <a:r>
              <a:rPr lang="en-US" dirty="0"/>
              <a:t>Librarian for English &amp; History</a:t>
            </a:r>
          </a:p>
          <a:p>
            <a:pPr algn="r"/>
            <a:r>
              <a:rPr lang="en-US" i="1" dirty="0"/>
              <a:t>pronouns: </a:t>
            </a:r>
            <a:r>
              <a:rPr lang="en-US" i="1" dirty="0" err="1"/>
              <a:t>matty</a:t>
            </a:r>
            <a:r>
              <a:rPr lang="en-US" i="1" dirty="0"/>
              <a:t>/they/he</a:t>
            </a:r>
          </a:p>
          <a:p>
            <a:pPr algn="r"/>
            <a:r>
              <a:rPr lang="en-US" dirty="0"/>
              <a:t>twitter: @</a:t>
            </a:r>
            <a:r>
              <a:rPr lang="en-US" dirty="0" err="1"/>
              <a:t>xoxoMattyBoy</a:t>
            </a:r>
            <a:endParaRPr lang="en-US" dirty="0"/>
          </a:p>
          <a:p>
            <a:pPr algn="r"/>
            <a:endParaRPr lang="en-US" i="1" dirty="0"/>
          </a:p>
        </p:txBody>
      </p:sp>
    </p:spTree>
    <p:extLst>
      <p:ext uri="{BB962C8B-B14F-4D97-AF65-F5344CB8AC3E}">
        <p14:creationId xmlns:p14="http://schemas.microsoft.com/office/powerpoint/2010/main" val="27952878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3D16B4D4-154C-DF4A-85CF-366672151EE9}"/>
              </a:ext>
            </a:extLst>
          </p:cNvPr>
          <p:cNvSpPr>
            <a:spLocks noGrp="1"/>
          </p:cNvSpPr>
          <p:nvPr>
            <p:ph type="dt" sz="half" idx="10"/>
          </p:nvPr>
        </p:nvSpPr>
        <p:spPr/>
        <p:txBody>
          <a:bodyPr/>
          <a:lstStyle/>
          <a:p>
            <a:r>
              <a:rPr lang="en-US"/>
              <a:t>IDEAL ‘19 July 6-7, 2019</a:t>
            </a:r>
            <a:endParaRPr lang="en-US" dirty="0"/>
          </a:p>
        </p:txBody>
      </p:sp>
      <p:sp>
        <p:nvSpPr>
          <p:cNvPr id="5" name="Slide Number Placeholder 4">
            <a:extLst>
              <a:ext uri="{FF2B5EF4-FFF2-40B4-BE49-F238E27FC236}">
                <a16:creationId xmlns:a16="http://schemas.microsoft.com/office/drawing/2014/main" id="{15811D7E-D6E9-5A4D-8E45-EEC640709FE8}"/>
              </a:ext>
            </a:extLst>
          </p:cNvPr>
          <p:cNvSpPr>
            <a:spLocks noGrp="1"/>
          </p:cNvSpPr>
          <p:nvPr>
            <p:ph type="sldNum" sz="quarter" idx="11"/>
          </p:nvPr>
        </p:nvSpPr>
        <p:spPr/>
        <p:txBody>
          <a:bodyPr/>
          <a:lstStyle/>
          <a:p>
            <a:fld id="{8368066F-241F-DA46-A244-6F6C08E1BFA8}" type="slidenum">
              <a:rPr lang="en-US" smtClean="0"/>
              <a:pPr/>
              <a:t>10</a:t>
            </a:fld>
            <a:endParaRPr lang="en-US" dirty="0"/>
          </a:p>
        </p:txBody>
      </p:sp>
      <p:sp>
        <p:nvSpPr>
          <p:cNvPr id="14" name="Picture Placeholder 13">
            <a:extLst>
              <a:ext uri="{FF2B5EF4-FFF2-40B4-BE49-F238E27FC236}">
                <a16:creationId xmlns:a16="http://schemas.microsoft.com/office/drawing/2014/main" id="{5592C59C-7BA8-4348-9E12-48772BA3E1FA}"/>
              </a:ext>
            </a:extLst>
          </p:cNvPr>
          <p:cNvSpPr>
            <a:spLocks noGrp="1"/>
          </p:cNvSpPr>
          <p:nvPr>
            <p:ph type="pic" sz="quarter" idx="12"/>
          </p:nvPr>
        </p:nvSpPr>
        <p:spPr/>
      </p:sp>
      <p:sp>
        <p:nvSpPr>
          <p:cNvPr id="3" name="Title 2">
            <a:extLst>
              <a:ext uri="{FF2B5EF4-FFF2-40B4-BE49-F238E27FC236}">
                <a16:creationId xmlns:a16="http://schemas.microsoft.com/office/drawing/2014/main" id="{2B566968-D0DB-F240-AA13-2D46A16CCBEE}"/>
              </a:ext>
            </a:extLst>
          </p:cNvPr>
          <p:cNvSpPr>
            <a:spLocks noGrp="1"/>
          </p:cNvSpPr>
          <p:nvPr>
            <p:ph type="title"/>
          </p:nvPr>
        </p:nvSpPr>
        <p:spPr>
          <a:xfrm>
            <a:off x="550920" y="1135780"/>
            <a:ext cx="3200400" cy="510140"/>
          </a:xfrm>
        </p:spPr>
        <p:txBody>
          <a:bodyPr/>
          <a:lstStyle/>
          <a:p>
            <a:r>
              <a:rPr lang="en-US" dirty="0"/>
              <a:t>Intersectionality</a:t>
            </a:r>
          </a:p>
        </p:txBody>
      </p:sp>
      <p:sp>
        <p:nvSpPr>
          <p:cNvPr id="15" name="Text Placeholder 14">
            <a:extLst>
              <a:ext uri="{FF2B5EF4-FFF2-40B4-BE49-F238E27FC236}">
                <a16:creationId xmlns:a16="http://schemas.microsoft.com/office/drawing/2014/main" id="{62ED17A3-3EF4-AD4A-9715-8C6F4158ADEF}"/>
              </a:ext>
            </a:extLst>
          </p:cNvPr>
          <p:cNvSpPr>
            <a:spLocks noGrp="1"/>
          </p:cNvSpPr>
          <p:nvPr>
            <p:ph type="body" sz="quarter" idx="13"/>
          </p:nvPr>
        </p:nvSpPr>
        <p:spPr>
          <a:xfrm>
            <a:off x="548640" y="2194560"/>
            <a:ext cx="3200400" cy="2144177"/>
          </a:xfrm>
        </p:spPr>
        <p:txBody>
          <a:bodyPr/>
          <a:lstStyle/>
          <a:p>
            <a:r>
              <a:rPr lang="en-US" dirty="0"/>
              <a:t>Men of color, men with disabilities, gay or queer men, and trans men all appear to have unequal access to the glass escalator (Harvey Wingfield &amp; Myles, 2014; Williams, 2013; Woodhams, Lupton, &amp; Cowling, 2015)</a:t>
            </a:r>
          </a:p>
          <a:p>
            <a:endParaRPr lang="en-US" dirty="0"/>
          </a:p>
          <a:p>
            <a:endParaRPr lang="en-US" dirty="0"/>
          </a:p>
        </p:txBody>
      </p:sp>
      <p:sp>
        <p:nvSpPr>
          <p:cNvPr id="24" name="Freeform 23" descr="A graphic of a Venn Diagram combining sexuality, gender, race, and disability.">
            <a:extLst>
              <a:ext uri="{FF2B5EF4-FFF2-40B4-BE49-F238E27FC236}">
                <a16:creationId xmlns:a16="http://schemas.microsoft.com/office/drawing/2014/main" id="{E83F1F85-3F42-7C44-B19A-BB64236B27A8}"/>
              </a:ext>
            </a:extLst>
          </p:cNvPr>
          <p:cNvSpPr/>
          <p:nvPr/>
        </p:nvSpPr>
        <p:spPr>
          <a:xfrm>
            <a:off x="5368255" y="833843"/>
            <a:ext cx="3125360" cy="3139975"/>
          </a:xfrm>
          <a:custGeom>
            <a:avLst/>
            <a:gdLst>
              <a:gd name="connsiteX0" fmla="*/ 1562680 w 3125360"/>
              <a:gd name="connsiteY0" fmla="*/ 2213271 h 3139975"/>
              <a:gd name="connsiteX1" fmla="*/ 1564382 w 3125360"/>
              <a:gd name="connsiteY1" fmla="*/ 2215333 h 3139975"/>
              <a:gd name="connsiteX2" fmla="*/ 2210960 w 3125360"/>
              <a:gd name="connsiteY2" fmla="*/ 2483155 h 3139975"/>
              <a:gd name="connsiteX3" fmla="*/ 2395244 w 3125360"/>
              <a:gd name="connsiteY3" fmla="*/ 2464578 h 3139975"/>
              <a:gd name="connsiteX4" fmla="*/ 2457060 w 3125360"/>
              <a:gd name="connsiteY4" fmla="*/ 2448683 h 3139975"/>
              <a:gd name="connsiteX5" fmla="*/ 2444511 w 3125360"/>
              <a:gd name="connsiteY5" fmla="*/ 2497490 h 3139975"/>
              <a:gd name="connsiteX6" fmla="*/ 1571220 w 3125360"/>
              <a:gd name="connsiteY6" fmla="*/ 3139975 h 3139975"/>
              <a:gd name="connsiteX7" fmla="*/ 728678 w 3125360"/>
              <a:gd name="connsiteY7" fmla="*/ 2581501 h 3139975"/>
              <a:gd name="connsiteX8" fmla="*/ 689110 w 3125360"/>
              <a:gd name="connsiteY8" fmla="*/ 2454034 h 3139975"/>
              <a:gd name="connsiteX9" fmla="*/ 730117 w 3125360"/>
              <a:gd name="connsiteY9" fmla="*/ 2464578 h 3139975"/>
              <a:gd name="connsiteX10" fmla="*/ 914400 w 3125360"/>
              <a:gd name="connsiteY10" fmla="*/ 2483155 h 3139975"/>
              <a:gd name="connsiteX11" fmla="*/ 1560979 w 3125360"/>
              <a:gd name="connsiteY11" fmla="*/ 2215333 h 3139975"/>
              <a:gd name="connsiteX12" fmla="*/ 1327107 w 3125360"/>
              <a:gd name="connsiteY12" fmla="*/ 1794839 h 3139975"/>
              <a:gd name="connsiteX13" fmla="*/ 1386937 w 3125360"/>
              <a:gd name="connsiteY13" fmla="*/ 1810223 h 3139975"/>
              <a:gd name="connsiteX14" fmla="*/ 1571220 w 3125360"/>
              <a:gd name="connsiteY14" fmla="*/ 1828800 h 3139975"/>
              <a:gd name="connsiteX15" fmla="*/ 1755504 w 3125360"/>
              <a:gd name="connsiteY15" fmla="*/ 1810223 h 3139975"/>
              <a:gd name="connsiteX16" fmla="*/ 1797177 w 3125360"/>
              <a:gd name="connsiteY16" fmla="*/ 1799507 h 3139975"/>
              <a:gd name="connsiteX17" fmla="*/ 1787691 w 3125360"/>
              <a:gd name="connsiteY17" fmla="*/ 1840670 h 3139975"/>
              <a:gd name="connsiteX18" fmla="*/ 1672635 w 3125360"/>
              <a:gd name="connsiteY18" fmla="*/ 2080005 h 3139975"/>
              <a:gd name="connsiteX19" fmla="*/ 1562680 w 3125360"/>
              <a:gd name="connsiteY19" fmla="*/ 2213271 h 3139975"/>
              <a:gd name="connsiteX20" fmla="*/ 1452725 w 3125360"/>
              <a:gd name="connsiteY20" fmla="*/ 2080005 h 3139975"/>
              <a:gd name="connsiteX21" fmla="*/ 1337670 w 3125360"/>
              <a:gd name="connsiteY21" fmla="*/ 1840670 h 3139975"/>
              <a:gd name="connsiteX22" fmla="*/ 1325120 w 3125360"/>
              <a:gd name="connsiteY22" fmla="*/ 1345647 h 3139975"/>
              <a:gd name="connsiteX23" fmla="*/ 1315138 w 3125360"/>
              <a:gd name="connsiteY23" fmla="*/ 1384472 h 3139975"/>
              <a:gd name="connsiteX24" fmla="*/ 1296560 w 3125360"/>
              <a:gd name="connsiteY24" fmla="*/ 1568755 h 3139975"/>
              <a:gd name="connsiteX25" fmla="*/ 1307096 w 3125360"/>
              <a:gd name="connsiteY25" fmla="*/ 1708009 h 3139975"/>
              <a:gd name="connsiteX26" fmla="*/ 1327107 w 3125360"/>
              <a:gd name="connsiteY26" fmla="*/ 1794839 h 3139975"/>
              <a:gd name="connsiteX27" fmla="*/ 1299306 w 3125360"/>
              <a:gd name="connsiteY27" fmla="*/ 1787691 h 3139975"/>
              <a:gd name="connsiteX28" fmla="*/ 1059971 w 3125360"/>
              <a:gd name="connsiteY28" fmla="*/ 1672635 h 3139975"/>
              <a:gd name="connsiteX29" fmla="*/ 934776 w 3125360"/>
              <a:gd name="connsiteY29" fmla="*/ 1569340 h 3139975"/>
              <a:gd name="connsiteX30" fmla="*/ 1041886 w 3125360"/>
              <a:gd name="connsiteY30" fmla="*/ 1479877 h 3139975"/>
              <a:gd name="connsiteX31" fmla="*/ 1299306 w 3125360"/>
              <a:gd name="connsiteY31" fmla="*/ 1352285 h 3139975"/>
              <a:gd name="connsiteX32" fmla="*/ 1796510 w 3125360"/>
              <a:gd name="connsiteY32" fmla="*/ 1340296 h 3139975"/>
              <a:gd name="connsiteX33" fmla="*/ 1843135 w 3125360"/>
              <a:gd name="connsiteY33" fmla="*/ 1352285 h 3139975"/>
              <a:gd name="connsiteX34" fmla="*/ 2100555 w 3125360"/>
              <a:gd name="connsiteY34" fmla="*/ 1479877 h 3139975"/>
              <a:gd name="connsiteX35" fmla="*/ 2207665 w 3125360"/>
              <a:gd name="connsiteY35" fmla="*/ 1569340 h 3139975"/>
              <a:gd name="connsiteX36" fmla="*/ 2082470 w 3125360"/>
              <a:gd name="connsiteY36" fmla="*/ 1672635 h 3139975"/>
              <a:gd name="connsiteX37" fmla="*/ 1843135 w 3125360"/>
              <a:gd name="connsiteY37" fmla="*/ 1787691 h 3139975"/>
              <a:gd name="connsiteX38" fmla="*/ 1797177 w 3125360"/>
              <a:gd name="connsiteY38" fmla="*/ 1799507 h 3139975"/>
              <a:gd name="connsiteX39" fmla="*/ 1818264 w 3125360"/>
              <a:gd name="connsiteY39" fmla="*/ 1708009 h 3139975"/>
              <a:gd name="connsiteX40" fmla="*/ 1828800 w 3125360"/>
              <a:gd name="connsiteY40" fmla="*/ 1568755 h 3139975"/>
              <a:gd name="connsiteX41" fmla="*/ 1810223 w 3125360"/>
              <a:gd name="connsiteY41" fmla="*/ 1384472 h 3139975"/>
              <a:gd name="connsiteX42" fmla="*/ 1562907 w 3125360"/>
              <a:gd name="connsiteY42" fmla="*/ 924513 h 3139975"/>
              <a:gd name="connsiteX43" fmla="*/ 1672635 w 3125360"/>
              <a:gd name="connsiteY43" fmla="*/ 1057505 h 3139975"/>
              <a:gd name="connsiteX44" fmla="*/ 1756942 w 3125360"/>
              <a:gd name="connsiteY44" fmla="*/ 1212829 h 3139975"/>
              <a:gd name="connsiteX45" fmla="*/ 1796510 w 3125360"/>
              <a:gd name="connsiteY45" fmla="*/ 1340296 h 3139975"/>
              <a:gd name="connsiteX46" fmla="*/ 1755504 w 3125360"/>
              <a:gd name="connsiteY46" fmla="*/ 1329753 h 3139975"/>
              <a:gd name="connsiteX47" fmla="*/ 1571220 w 3125360"/>
              <a:gd name="connsiteY47" fmla="*/ 1311175 h 3139975"/>
              <a:gd name="connsiteX48" fmla="*/ 1386937 w 3125360"/>
              <a:gd name="connsiteY48" fmla="*/ 1329753 h 3139975"/>
              <a:gd name="connsiteX49" fmla="*/ 1325120 w 3125360"/>
              <a:gd name="connsiteY49" fmla="*/ 1345647 h 3139975"/>
              <a:gd name="connsiteX50" fmla="*/ 1337670 w 3125360"/>
              <a:gd name="connsiteY50" fmla="*/ 1296840 h 3139975"/>
              <a:gd name="connsiteX51" fmla="*/ 1556672 w 3125360"/>
              <a:gd name="connsiteY51" fmla="*/ 929979 h 3139975"/>
              <a:gd name="connsiteX52" fmla="*/ 2456381 w 3125360"/>
              <a:gd name="connsiteY52" fmla="*/ 688652 h 3139975"/>
              <a:gd name="connsiteX53" fmla="*/ 2482875 w 3125360"/>
              <a:gd name="connsiteY53" fmla="*/ 695465 h 3139975"/>
              <a:gd name="connsiteX54" fmla="*/ 3125360 w 3125360"/>
              <a:gd name="connsiteY54" fmla="*/ 1568755 h 3139975"/>
              <a:gd name="connsiteX55" fmla="*/ 2482875 w 3125360"/>
              <a:gd name="connsiteY55" fmla="*/ 2442046 h 3139975"/>
              <a:gd name="connsiteX56" fmla="*/ 2457060 w 3125360"/>
              <a:gd name="connsiteY56" fmla="*/ 2448683 h 3139975"/>
              <a:gd name="connsiteX57" fmla="*/ 2467043 w 3125360"/>
              <a:gd name="connsiteY57" fmla="*/ 2409859 h 3139975"/>
              <a:gd name="connsiteX58" fmla="*/ 2485620 w 3125360"/>
              <a:gd name="connsiteY58" fmla="*/ 2225575 h 3139975"/>
              <a:gd name="connsiteX59" fmla="*/ 2209996 w 3125360"/>
              <a:gd name="connsiteY59" fmla="*/ 1571287 h 3139975"/>
              <a:gd name="connsiteX60" fmla="*/ 2207665 w 3125360"/>
              <a:gd name="connsiteY60" fmla="*/ 1569340 h 3139975"/>
              <a:gd name="connsiteX61" fmla="*/ 2217799 w 3125360"/>
              <a:gd name="connsiteY61" fmla="*/ 1560979 h 3139975"/>
              <a:gd name="connsiteX62" fmla="*/ 2485620 w 3125360"/>
              <a:gd name="connsiteY62" fmla="*/ 914400 h 3139975"/>
              <a:gd name="connsiteX63" fmla="*/ 2467043 w 3125360"/>
              <a:gd name="connsiteY63" fmla="*/ 730117 h 3139975"/>
              <a:gd name="connsiteX64" fmla="*/ 687268 w 3125360"/>
              <a:gd name="connsiteY64" fmla="*/ 683950 h 3139975"/>
              <a:gd name="connsiteX65" fmla="*/ 675398 w 3125360"/>
              <a:gd name="connsiteY65" fmla="*/ 730117 h 3139975"/>
              <a:gd name="connsiteX66" fmla="*/ 656820 w 3125360"/>
              <a:gd name="connsiteY66" fmla="*/ 914400 h 3139975"/>
              <a:gd name="connsiteX67" fmla="*/ 924642 w 3125360"/>
              <a:gd name="connsiteY67" fmla="*/ 1560979 h 3139975"/>
              <a:gd name="connsiteX68" fmla="*/ 934776 w 3125360"/>
              <a:gd name="connsiteY68" fmla="*/ 1569340 h 3139975"/>
              <a:gd name="connsiteX69" fmla="*/ 932445 w 3125360"/>
              <a:gd name="connsiteY69" fmla="*/ 1571287 h 3139975"/>
              <a:gd name="connsiteX70" fmla="*/ 656820 w 3125360"/>
              <a:gd name="connsiteY70" fmla="*/ 2225575 h 3139975"/>
              <a:gd name="connsiteX71" fmla="*/ 675398 w 3125360"/>
              <a:gd name="connsiteY71" fmla="*/ 2409859 h 3139975"/>
              <a:gd name="connsiteX72" fmla="*/ 689110 w 3125360"/>
              <a:gd name="connsiteY72" fmla="*/ 2454034 h 3139975"/>
              <a:gd name="connsiteX73" fmla="*/ 642485 w 3125360"/>
              <a:gd name="connsiteY73" fmla="*/ 2442046 h 3139975"/>
              <a:gd name="connsiteX74" fmla="*/ 0 w 3125360"/>
              <a:gd name="connsiteY74" fmla="*/ 1568755 h 3139975"/>
              <a:gd name="connsiteX75" fmla="*/ 642485 w 3125360"/>
              <a:gd name="connsiteY75" fmla="*/ 695465 h 3139975"/>
              <a:gd name="connsiteX76" fmla="*/ 1571220 w 3125360"/>
              <a:gd name="connsiteY76" fmla="*/ 0 h 3139975"/>
              <a:gd name="connsiteX77" fmla="*/ 2444511 w 3125360"/>
              <a:gd name="connsiteY77" fmla="*/ 642485 h 3139975"/>
              <a:gd name="connsiteX78" fmla="*/ 2456381 w 3125360"/>
              <a:gd name="connsiteY78" fmla="*/ 688652 h 3139975"/>
              <a:gd name="connsiteX79" fmla="*/ 2395244 w 3125360"/>
              <a:gd name="connsiteY79" fmla="*/ 672932 h 3139975"/>
              <a:gd name="connsiteX80" fmla="*/ 2210960 w 3125360"/>
              <a:gd name="connsiteY80" fmla="*/ 654355 h 3139975"/>
              <a:gd name="connsiteX81" fmla="*/ 1663860 w 3125360"/>
              <a:gd name="connsiteY81" fmla="*/ 836014 h 3139975"/>
              <a:gd name="connsiteX82" fmla="*/ 1562907 w 3125360"/>
              <a:gd name="connsiteY82" fmla="*/ 924513 h 3139975"/>
              <a:gd name="connsiteX83" fmla="*/ 1560979 w 3125360"/>
              <a:gd name="connsiteY83" fmla="*/ 922177 h 3139975"/>
              <a:gd name="connsiteX84" fmla="*/ 914400 w 3125360"/>
              <a:gd name="connsiteY84" fmla="*/ 654355 h 3139975"/>
              <a:gd name="connsiteX85" fmla="*/ 730117 w 3125360"/>
              <a:gd name="connsiteY85" fmla="*/ 672932 h 3139975"/>
              <a:gd name="connsiteX86" fmla="*/ 687268 w 3125360"/>
              <a:gd name="connsiteY86" fmla="*/ 683950 h 3139975"/>
              <a:gd name="connsiteX87" fmla="*/ 697930 w 3125360"/>
              <a:gd name="connsiteY87" fmla="*/ 642485 h 3139975"/>
              <a:gd name="connsiteX88" fmla="*/ 1571220 w 3125360"/>
              <a:gd name="connsiteY88" fmla="*/ 0 h 3139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3125360" h="3139975">
                <a:moveTo>
                  <a:pt x="1562680" y="2213271"/>
                </a:moveTo>
                <a:lnTo>
                  <a:pt x="1564382" y="2215333"/>
                </a:lnTo>
                <a:cubicBezTo>
                  <a:pt x="1729856" y="2380807"/>
                  <a:pt x="1958456" y="2483155"/>
                  <a:pt x="2210960" y="2483155"/>
                </a:cubicBezTo>
                <a:cubicBezTo>
                  <a:pt x="2274086" y="2483155"/>
                  <a:pt x="2335718" y="2476758"/>
                  <a:pt x="2395244" y="2464578"/>
                </a:cubicBezTo>
                <a:lnTo>
                  <a:pt x="2457060" y="2448683"/>
                </a:lnTo>
                <a:lnTo>
                  <a:pt x="2444511" y="2497490"/>
                </a:lnTo>
                <a:cubicBezTo>
                  <a:pt x="2328737" y="2869713"/>
                  <a:pt x="1981540" y="3139975"/>
                  <a:pt x="1571220" y="3139975"/>
                </a:cubicBezTo>
                <a:cubicBezTo>
                  <a:pt x="1192464" y="3139975"/>
                  <a:pt x="867492" y="2909693"/>
                  <a:pt x="728678" y="2581501"/>
                </a:cubicBezTo>
                <a:lnTo>
                  <a:pt x="689110" y="2454034"/>
                </a:lnTo>
                <a:lnTo>
                  <a:pt x="730117" y="2464578"/>
                </a:lnTo>
                <a:cubicBezTo>
                  <a:pt x="789642" y="2476758"/>
                  <a:pt x="851274" y="2483155"/>
                  <a:pt x="914400" y="2483155"/>
                </a:cubicBezTo>
                <a:cubicBezTo>
                  <a:pt x="1166905" y="2483155"/>
                  <a:pt x="1395505" y="2380807"/>
                  <a:pt x="1560979" y="2215333"/>
                </a:cubicBezTo>
                <a:close/>
                <a:moveTo>
                  <a:pt x="1327107" y="1794839"/>
                </a:moveTo>
                <a:lnTo>
                  <a:pt x="1386937" y="1810223"/>
                </a:lnTo>
                <a:cubicBezTo>
                  <a:pt x="1446462" y="1822403"/>
                  <a:pt x="1508094" y="1828800"/>
                  <a:pt x="1571220" y="1828800"/>
                </a:cubicBezTo>
                <a:cubicBezTo>
                  <a:pt x="1634346" y="1828800"/>
                  <a:pt x="1695978" y="1822403"/>
                  <a:pt x="1755504" y="1810223"/>
                </a:cubicBezTo>
                <a:lnTo>
                  <a:pt x="1797177" y="1799507"/>
                </a:lnTo>
                <a:lnTo>
                  <a:pt x="1787691" y="1840670"/>
                </a:lnTo>
                <a:cubicBezTo>
                  <a:pt x="1760974" y="1926567"/>
                  <a:pt x="1721933" y="2007035"/>
                  <a:pt x="1672635" y="2080005"/>
                </a:cubicBezTo>
                <a:lnTo>
                  <a:pt x="1562680" y="2213271"/>
                </a:lnTo>
                <a:lnTo>
                  <a:pt x="1452725" y="2080005"/>
                </a:lnTo>
                <a:cubicBezTo>
                  <a:pt x="1403428" y="2007035"/>
                  <a:pt x="1364387" y="1926567"/>
                  <a:pt x="1337670" y="1840670"/>
                </a:cubicBezTo>
                <a:close/>
                <a:moveTo>
                  <a:pt x="1325120" y="1345647"/>
                </a:moveTo>
                <a:lnTo>
                  <a:pt x="1315138" y="1384472"/>
                </a:lnTo>
                <a:cubicBezTo>
                  <a:pt x="1302957" y="1443997"/>
                  <a:pt x="1296560" y="1505629"/>
                  <a:pt x="1296560" y="1568755"/>
                </a:cubicBezTo>
                <a:cubicBezTo>
                  <a:pt x="1296560" y="1616100"/>
                  <a:pt x="1300158" y="1662604"/>
                  <a:pt x="1307096" y="1708009"/>
                </a:cubicBezTo>
                <a:lnTo>
                  <a:pt x="1327107" y="1794839"/>
                </a:lnTo>
                <a:lnTo>
                  <a:pt x="1299306" y="1787691"/>
                </a:lnTo>
                <a:cubicBezTo>
                  <a:pt x="1213408" y="1760974"/>
                  <a:pt x="1132940" y="1721932"/>
                  <a:pt x="1059971" y="1672635"/>
                </a:cubicBezTo>
                <a:lnTo>
                  <a:pt x="934776" y="1569340"/>
                </a:lnTo>
                <a:lnTo>
                  <a:pt x="1041886" y="1479877"/>
                </a:lnTo>
                <a:cubicBezTo>
                  <a:pt x="1119567" y="1424636"/>
                  <a:pt x="1206250" y="1381228"/>
                  <a:pt x="1299306" y="1352285"/>
                </a:cubicBezTo>
                <a:close/>
                <a:moveTo>
                  <a:pt x="1796510" y="1340296"/>
                </a:moveTo>
                <a:lnTo>
                  <a:pt x="1843135" y="1352285"/>
                </a:lnTo>
                <a:cubicBezTo>
                  <a:pt x="1936191" y="1381228"/>
                  <a:pt x="2022874" y="1424636"/>
                  <a:pt x="2100555" y="1479877"/>
                </a:cubicBezTo>
                <a:lnTo>
                  <a:pt x="2207665" y="1569340"/>
                </a:lnTo>
                <a:lnTo>
                  <a:pt x="2082470" y="1672635"/>
                </a:lnTo>
                <a:cubicBezTo>
                  <a:pt x="2009500" y="1721932"/>
                  <a:pt x="1929032" y="1760974"/>
                  <a:pt x="1843135" y="1787691"/>
                </a:cubicBezTo>
                <a:lnTo>
                  <a:pt x="1797177" y="1799507"/>
                </a:lnTo>
                <a:lnTo>
                  <a:pt x="1818264" y="1708009"/>
                </a:lnTo>
                <a:cubicBezTo>
                  <a:pt x="1825202" y="1662604"/>
                  <a:pt x="1828800" y="1616100"/>
                  <a:pt x="1828800" y="1568755"/>
                </a:cubicBezTo>
                <a:cubicBezTo>
                  <a:pt x="1828800" y="1505629"/>
                  <a:pt x="1822404" y="1443997"/>
                  <a:pt x="1810223" y="1384472"/>
                </a:cubicBezTo>
                <a:close/>
                <a:moveTo>
                  <a:pt x="1562907" y="924513"/>
                </a:moveTo>
                <a:lnTo>
                  <a:pt x="1672635" y="1057505"/>
                </a:lnTo>
                <a:cubicBezTo>
                  <a:pt x="1705500" y="1106152"/>
                  <a:pt x="1733807" y="1158131"/>
                  <a:pt x="1756942" y="1212829"/>
                </a:cubicBezTo>
                <a:lnTo>
                  <a:pt x="1796510" y="1340296"/>
                </a:lnTo>
                <a:lnTo>
                  <a:pt x="1755504" y="1329753"/>
                </a:lnTo>
                <a:cubicBezTo>
                  <a:pt x="1695978" y="1317572"/>
                  <a:pt x="1634346" y="1311175"/>
                  <a:pt x="1571220" y="1311175"/>
                </a:cubicBezTo>
                <a:cubicBezTo>
                  <a:pt x="1508094" y="1311175"/>
                  <a:pt x="1446462" y="1317572"/>
                  <a:pt x="1386937" y="1329753"/>
                </a:cubicBezTo>
                <a:lnTo>
                  <a:pt x="1325120" y="1345647"/>
                </a:lnTo>
                <a:lnTo>
                  <a:pt x="1337670" y="1296840"/>
                </a:lnTo>
                <a:cubicBezTo>
                  <a:pt x="1381085" y="1157257"/>
                  <a:pt x="1457044" y="1032011"/>
                  <a:pt x="1556672" y="929979"/>
                </a:cubicBezTo>
                <a:close/>
                <a:moveTo>
                  <a:pt x="2456381" y="688652"/>
                </a:moveTo>
                <a:lnTo>
                  <a:pt x="2482875" y="695465"/>
                </a:lnTo>
                <a:cubicBezTo>
                  <a:pt x="2855098" y="811238"/>
                  <a:pt x="3125360" y="1158435"/>
                  <a:pt x="3125360" y="1568755"/>
                </a:cubicBezTo>
                <a:cubicBezTo>
                  <a:pt x="3125360" y="1979075"/>
                  <a:pt x="2855098" y="2326272"/>
                  <a:pt x="2482875" y="2442046"/>
                </a:cubicBezTo>
                <a:lnTo>
                  <a:pt x="2457060" y="2448683"/>
                </a:lnTo>
                <a:lnTo>
                  <a:pt x="2467043" y="2409859"/>
                </a:lnTo>
                <a:cubicBezTo>
                  <a:pt x="2479223" y="2350333"/>
                  <a:pt x="2485620" y="2288701"/>
                  <a:pt x="2485620" y="2225575"/>
                </a:cubicBezTo>
                <a:cubicBezTo>
                  <a:pt x="2485620" y="1969125"/>
                  <a:pt x="2380049" y="1737333"/>
                  <a:pt x="2209996" y="1571287"/>
                </a:cubicBezTo>
                <a:lnTo>
                  <a:pt x="2207665" y="1569340"/>
                </a:lnTo>
                <a:lnTo>
                  <a:pt x="2217799" y="1560979"/>
                </a:lnTo>
                <a:cubicBezTo>
                  <a:pt x="2383273" y="1395505"/>
                  <a:pt x="2485620" y="1166904"/>
                  <a:pt x="2485620" y="914400"/>
                </a:cubicBezTo>
                <a:cubicBezTo>
                  <a:pt x="2485620" y="851274"/>
                  <a:pt x="2479224" y="789642"/>
                  <a:pt x="2467043" y="730117"/>
                </a:cubicBezTo>
                <a:close/>
                <a:moveTo>
                  <a:pt x="687268" y="683950"/>
                </a:moveTo>
                <a:lnTo>
                  <a:pt x="675398" y="730117"/>
                </a:lnTo>
                <a:cubicBezTo>
                  <a:pt x="663217" y="789642"/>
                  <a:pt x="656820" y="851274"/>
                  <a:pt x="656820" y="914400"/>
                </a:cubicBezTo>
                <a:cubicBezTo>
                  <a:pt x="656820" y="1166904"/>
                  <a:pt x="759168" y="1395505"/>
                  <a:pt x="924642" y="1560979"/>
                </a:cubicBezTo>
                <a:lnTo>
                  <a:pt x="934776" y="1569340"/>
                </a:lnTo>
                <a:lnTo>
                  <a:pt x="932445" y="1571287"/>
                </a:lnTo>
                <a:cubicBezTo>
                  <a:pt x="762391" y="1737333"/>
                  <a:pt x="656820" y="1969125"/>
                  <a:pt x="656820" y="2225575"/>
                </a:cubicBezTo>
                <a:cubicBezTo>
                  <a:pt x="656820" y="2288701"/>
                  <a:pt x="663217" y="2350333"/>
                  <a:pt x="675398" y="2409859"/>
                </a:cubicBezTo>
                <a:lnTo>
                  <a:pt x="689110" y="2454034"/>
                </a:lnTo>
                <a:lnTo>
                  <a:pt x="642485" y="2442046"/>
                </a:lnTo>
                <a:cubicBezTo>
                  <a:pt x="270262" y="2326272"/>
                  <a:pt x="0" y="1979075"/>
                  <a:pt x="0" y="1568755"/>
                </a:cubicBezTo>
                <a:cubicBezTo>
                  <a:pt x="0" y="1158435"/>
                  <a:pt x="270262" y="811238"/>
                  <a:pt x="642485" y="695465"/>
                </a:cubicBezTo>
                <a:close/>
                <a:moveTo>
                  <a:pt x="1571220" y="0"/>
                </a:moveTo>
                <a:cubicBezTo>
                  <a:pt x="1981540" y="0"/>
                  <a:pt x="2328737" y="270262"/>
                  <a:pt x="2444511" y="642485"/>
                </a:cubicBezTo>
                <a:lnTo>
                  <a:pt x="2456381" y="688652"/>
                </a:lnTo>
                <a:lnTo>
                  <a:pt x="2395244" y="672932"/>
                </a:lnTo>
                <a:cubicBezTo>
                  <a:pt x="2335718" y="660752"/>
                  <a:pt x="2274086" y="654355"/>
                  <a:pt x="2210960" y="654355"/>
                </a:cubicBezTo>
                <a:cubicBezTo>
                  <a:pt x="2005800" y="654355"/>
                  <a:pt x="1816421" y="721920"/>
                  <a:pt x="1663860" y="836014"/>
                </a:cubicBezTo>
                <a:lnTo>
                  <a:pt x="1562907" y="924513"/>
                </a:lnTo>
                <a:lnTo>
                  <a:pt x="1560979" y="922177"/>
                </a:lnTo>
                <a:cubicBezTo>
                  <a:pt x="1395505" y="756703"/>
                  <a:pt x="1166905" y="654355"/>
                  <a:pt x="914400" y="654355"/>
                </a:cubicBezTo>
                <a:cubicBezTo>
                  <a:pt x="851274" y="654355"/>
                  <a:pt x="789642" y="660752"/>
                  <a:pt x="730117" y="672932"/>
                </a:cubicBezTo>
                <a:lnTo>
                  <a:pt x="687268" y="683950"/>
                </a:lnTo>
                <a:lnTo>
                  <a:pt x="697930" y="642485"/>
                </a:lnTo>
                <a:cubicBezTo>
                  <a:pt x="813704" y="270262"/>
                  <a:pt x="1160900" y="0"/>
                  <a:pt x="1571220" y="0"/>
                </a:cubicBezTo>
                <a:close/>
              </a:path>
            </a:pathLst>
          </a:custGeom>
          <a:solidFill>
            <a:schemeClr val="accent5"/>
          </a:solidFill>
          <a:ln>
            <a:solidFill>
              <a:schemeClr val="accent6"/>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1EA27078-4C37-BB45-8C65-4BCFB4BF77B5}"/>
              </a:ext>
            </a:extLst>
          </p:cNvPr>
          <p:cNvSpPr txBox="1"/>
          <p:nvPr/>
        </p:nvSpPr>
        <p:spPr>
          <a:xfrm>
            <a:off x="6480175" y="1135780"/>
            <a:ext cx="901521" cy="300082"/>
          </a:xfrm>
          <a:prstGeom prst="rect">
            <a:avLst/>
          </a:prstGeom>
          <a:noFill/>
        </p:spPr>
        <p:txBody>
          <a:bodyPr wrap="square" rtlCol="0">
            <a:spAutoFit/>
          </a:bodyPr>
          <a:lstStyle/>
          <a:p>
            <a:r>
              <a:rPr lang="en-US" dirty="0">
                <a:solidFill>
                  <a:srgbClr val="000000"/>
                </a:solidFill>
              </a:rPr>
              <a:t>Sexuality</a:t>
            </a:r>
          </a:p>
        </p:txBody>
      </p:sp>
      <p:sp>
        <p:nvSpPr>
          <p:cNvPr id="26" name="TextBox 25">
            <a:extLst>
              <a:ext uri="{FF2B5EF4-FFF2-40B4-BE49-F238E27FC236}">
                <a16:creationId xmlns:a16="http://schemas.microsoft.com/office/drawing/2014/main" id="{A04FB630-611E-FE41-831F-99BAEDCAD35B}"/>
              </a:ext>
            </a:extLst>
          </p:cNvPr>
          <p:cNvSpPr txBox="1"/>
          <p:nvPr/>
        </p:nvSpPr>
        <p:spPr>
          <a:xfrm>
            <a:off x="5366017" y="2249102"/>
            <a:ext cx="901521" cy="300082"/>
          </a:xfrm>
          <a:prstGeom prst="rect">
            <a:avLst/>
          </a:prstGeom>
          <a:noFill/>
        </p:spPr>
        <p:txBody>
          <a:bodyPr wrap="square" rtlCol="0">
            <a:spAutoFit/>
          </a:bodyPr>
          <a:lstStyle/>
          <a:p>
            <a:r>
              <a:rPr lang="en-US" dirty="0">
                <a:solidFill>
                  <a:srgbClr val="000000"/>
                </a:solidFill>
              </a:rPr>
              <a:t>Gender</a:t>
            </a:r>
          </a:p>
        </p:txBody>
      </p:sp>
      <p:sp>
        <p:nvSpPr>
          <p:cNvPr id="27" name="TextBox 26">
            <a:extLst>
              <a:ext uri="{FF2B5EF4-FFF2-40B4-BE49-F238E27FC236}">
                <a16:creationId xmlns:a16="http://schemas.microsoft.com/office/drawing/2014/main" id="{59B0F438-99BD-8D48-A7D8-EB68AA5C13EA}"/>
              </a:ext>
            </a:extLst>
          </p:cNvPr>
          <p:cNvSpPr txBox="1"/>
          <p:nvPr/>
        </p:nvSpPr>
        <p:spPr>
          <a:xfrm>
            <a:off x="7780771" y="2249102"/>
            <a:ext cx="901521" cy="300082"/>
          </a:xfrm>
          <a:prstGeom prst="rect">
            <a:avLst/>
          </a:prstGeom>
          <a:noFill/>
        </p:spPr>
        <p:txBody>
          <a:bodyPr wrap="square" rtlCol="0">
            <a:spAutoFit/>
          </a:bodyPr>
          <a:lstStyle/>
          <a:p>
            <a:r>
              <a:rPr lang="en-US" dirty="0">
                <a:solidFill>
                  <a:srgbClr val="000000"/>
                </a:solidFill>
              </a:rPr>
              <a:t>Race</a:t>
            </a:r>
          </a:p>
        </p:txBody>
      </p:sp>
      <p:sp>
        <p:nvSpPr>
          <p:cNvPr id="28" name="TextBox 27">
            <a:extLst>
              <a:ext uri="{FF2B5EF4-FFF2-40B4-BE49-F238E27FC236}">
                <a16:creationId xmlns:a16="http://schemas.microsoft.com/office/drawing/2014/main" id="{70CA1CB2-4D9D-954C-83AE-F88509C10BF7}"/>
              </a:ext>
            </a:extLst>
          </p:cNvPr>
          <p:cNvSpPr txBox="1"/>
          <p:nvPr/>
        </p:nvSpPr>
        <p:spPr>
          <a:xfrm>
            <a:off x="6480175" y="3412319"/>
            <a:ext cx="901521" cy="300082"/>
          </a:xfrm>
          <a:prstGeom prst="rect">
            <a:avLst/>
          </a:prstGeom>
          <a:noFill/>
        </p:spPr>
        <p:txBody>
          <a:bodyPr wrap="square" rtlCol="0">
            <a:spAutoFit/>
          </a:bodyPr>
          <a:lstStyle/>
          <a:p>
            <a:r>
              <a:rPr lang="en-US" dirty="0">
                <a:solidFill>
                  <a:srgbClr val="000000"/>
                </a:solidFill>
              </a:rPr>
              <a:t>Disability</a:t>
            </a:r>
          </a:p>
        </p:txBody>
      </p:sp>
    </p:spTree>
    <p:extLst>
      <p:ext uri="{BB962C8B-B14F-4D97-AF65-F5344CB8AC3E}">
        <p14:creationId xmlns:p14="http://schemas.microsoft.com/office/powerpoint/2010/main" val="26889441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BA183-0809-7348-84DC-534B7AF44DE6}"/>
              </a:ext>
            </a:extLst>
          </p:cNvPr>
          <p:cNvSpPr>
            <a:spLocks noGrp="1"/>
          </p:cNvSpPr>
          <p:nvPr>
            <p:ph type="dt" sz="half" idx="10"/>
          </p:nvPr>
        </p:nvSpPr>
        <p:spPr/>
        <p:txBody>
          <a:bodyPr/>
          <a:lstStyle/>
          <a:p>
            <a:r>
              <a:rPr lang="en-US"/>
              <a:t>IDEAL ‘19 July 6-7, 2019</a:t>
            </a:r>
            <a:endParaRPr lang="en-US" dirty="0"/>
          </a:p>
        </p:txBody>
      </p:sp>
      <p:sp>
        <p:nvSpPr>
          <p:cNvPr id="3" name="Slide Number Placeholder 2">
            <a:extLst>
              <a:ext uri="{FF2B5EF4-FFF2-40B4-BE49-F238E27FC236}">
                <a16:creationId xmlns:a16="http://schemas.microsoft.com/office/drawing/2014/main" id="{B697E548-BB8D-A74C-B248-ADF07FCE75D2}"/>
              </a:ext>
            </a:extLst>
          </p:cNvPr>
          <p:cNvSpPr>
            <a:spLocks noGrp="1"/>
          </p:cNvSpPr>
          <p:nvPr>
            <p:ph type="sldNum" sz="quarter" idx="11"/>
          </p:nvPr>
        </p:nvSpPr>
        <p:spPr/>
        <p:txBody>
          <a:bodyPr/>
          <a:lstStyle/>
          <a:p>
            <a:fld id="{8368066F-241F-DA46-A244-6F6C08E1BFA8}" type="slidenum">
              <a:rPr lang="en-US" smtClean="0"/>
              <a:pPr/>
              <a:t>11</a:t>
            </a:fld>
            <a:endParaRPr lang="en-US"/>
          </a:p>
        </p:txBody>
      </p:sp>
      <p:pic>
        <p:nvPicPr>
          <p:cNvPr id="10" name="Picture Placeholder 9" descr="A man standing beside white SUV near concrete road under blue sky at daytime">
            <a:extLst>
              <a:ext uri="{FF2B5EF4-FFF2-40B4-BE49-F238E27FC236}">
                <a16:creationId xmlns:a16="http://schemas.microsoft.com/office/drawing/2014/main" id="{FCAECAAA-E56F-6B46-A243-EB44F70ACC05}"/>
              </a:ext>
            </a:extLst>
          </p:cNvPr>
          <p:cNvPicPr>
            <a:picLocks noGrp="1" noChangeAspect="1"/>
          </p:cNvPicPr>
          <p:nvPr>
            <p:ph type="pic" sz="quarter" idx="12"/>
          </p:nvPr>
        </p:nvPicPr>
        <p:blipFill rotWithShape="1">
          <a:blip r:embed="rId2"/>
          <a:srcRect l="23597" t="22016" r="26730" b="11754"/>
          <a:stretch/>
        </p:blipFill>
        <p:spPr>
          <a:xfrm>
            <a:off x="4572000" y="0"/>
            <a:ext cx="4572000" cy="4572000"/>
          </a:xfrm>
        </p:spPr>
      </p:pic>
      <p:sp>
        <p:nvSpPr>
          <p:cNvPr id="5" name="Title 4">
            <a:extLst>
              <a:ext uri="{FF2B5EF4-FFF2-40B4-BE49-F238E27FC236}">
                <a16:creationId xmlns:a16="http://schemas.microsoft.com/office/drawing/2014/main" id="{AFE400A2-7A9C-7F41-9EDB-603868A1B8D9}"/>
              </a:ext>
            </a:extLst>
          </p:cNvPr>
          <p:cNvSpPr>
            <a:spLocks noGrp="1"/>
          </p:cNvSpPr>
          <p:nvPr>
            <p:ph type="title"/>
          </p:nvPr>
        </p:nvSpPr>
        <p:spPr>
          <a:xfrm>
            <a:off x="550919" y="720282"/>
            <a:ext cx="3698351" cy="925638"/>
          </a:xfrm>
        </p:spPr>
        <p:txBody>
          <a:bodyPr/>
          <a:lstStyle/>
          <a:p>
            <a:r>
              <a:rPr lang="en-US" dirty="0"/>
              <a:t>Masculine Overcompensation </a:t>
            </a:r>
          </a:p>
        </p:txBody>
      </p:sp>
      <p:sp>
        <p:nvSpPr>
          <p:cNvPr id="6" name="Text Placeholder 5">
            <a:extLst>
              <a:ext uri="{FF2B5EF4-FFF2-40B4-BE49-F238E27FC236}">
                <a16:creationId xmlns:a16="http://schemas.microsoft.com/office/drawing/2014/main" id="{D84CD77B-F85E-9842-B20D-6F755E5779C5}"/>
              </a:ext>
            </a:extLst>
          </p:cNvPr>
          <p:cNvSpPr>
            <a:spLocks noGrp="1"/>
          </p:cNvSpPr>
          <p:nvPr>
            <p:ph type="body" sz="quarter" idx="13"/>
          </p:nvPr>
        </p:nvSpPr>
        <p:spPr>
          <a:xfrm>
            <a:off x="548640" y="2194560"/>
            <a:ext cx="3200400" cy="1508105"/>
          </a:xfrm>
        </p:spPr>
        <p:txBody>
          <a:bodyPr/>
          <a:lstStyle/>
          <a:p>
            <a:r>
              <a:rPr lang="en-US" dirty="0"/>
              <a:t>“Men who fear they have insufficient masculinity overcompensate by enacting extreme masculine behaviors and attitudes designed to create the impression that they are quite masculine” (2013, p. 982)</a:t>
            </a:r>
          </a:p>
        </p:txBody>
      </p:sp>
      <p:sp>
        <p:nvSpPr>
          <p:cNvPr id="11" name="TextBox 10">
            <a:extLst>
              <a:ext uri="{FF2B5EF4-FFF2-40B4-BE49-F238E27FC236}">
                <a16:creationId xmlns:a16="http://schemas.microsoft.com/office/drawing/2014/main" id="{9755D998-7B4C-F64E-B91A-3B1E12CAE9EC}"/>
              </a:ext>
            </a:extLst>
          </p:cNvPr>
          <p:cNvSpPr txBox="1"/>
          <p:nvPr/>
        </p:nvSpPr>
        <p:spPr>
          <a:xfrm>
            <a:off x="6967471" y="4340180"/>
            <a:ext cx="2176530" cy="246221"/>
          </a:xfrm>
          <a:prstGeom prst="rect">
            <a:avLst/>
          </a:prstGeom>
          <a:noFill/>
        </p:spPr>
        <p:txBody>
          <a:bodyPr wrap="square" rtlCol="0">
            <a:spAutoFit/>
          </a:bodyPr>
          <a:lstStyle/>
          <a:p>
            <a:r>
              <a:rPr lang="en-US" sz="1000" dirty="0"/>
              <a:t>Photo by </a:t>
            </a:r>
            <a:r>
              <a:rPr lang="en-US" sz="1000" dirty="0">
                <a:hlinkClick r:id="rId3"/>
              </a:rPr>
              <a:t>Jamie Street</a:t>
            </a:r>
            <a:r>
              <a:rPr lang="en-US" sz="1000" dirty="0"/>
              <a:t> on </a:t>
            </a:r>
            <a:r>
              <a:rPr lang="en-US" sz="1000" dirty="0">
                <a:hlinkClick r:id="rId4"/>
              </a:rPr>
              <a:t>Unsplash</a:t>
            </a:r>
            <a:endParaRPr lang="en-US" sz="600" dirty="0"/>
          </a:p>
        </p:txBody>
      </p:sp>
    </p:spTree>
    <p:extLst>
      <p:ext uri="{BB962C8B-B14F-4D97-AF65-F5344CB8AC3E}">
        <p14:creationId xmlns:p14="http://schemas.microsoft.com/office/powerpoint/2010/main" val="14548809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0DF56-91EF-6546-82F5-2B1644AAD084}"/>
              </a:ext>
            </a:extLst>
          </p:cNvPr>
          <p:cNvSpPr>
            <a:spLocks noGrp="1"/>
          </p:cNvSpPr>
          <p:nvPr>
            <p:ph type="ctrTitle"/>
          </p:nvPr>
        </p:nvSpPr>
        <p:spPr/>
        <p:txBody>
          <a:bodyPr/>
          <a:lstStyle/>
          <a:p>
            <a:r>
              <a:rPr lang="en-US" dirty="0"/>
              <a:t>Thank You</a:t>
            </a:r>
          </a:p>
        </p:txBody>
      </p:sp>
      <p:sp>
        <p:nvSpPr>
          <p:cNvPr id="3" name="Date Placeholder 2">
            <a:extLst>
              <a:ext uri="{FF2B5EF4-FFF2-40B4-BE49-F238E27FC236}">
                <a16:creationId xmlns:a16="http://schemas.microsoft.com/office/drawing/2014/main" id="{5EB5834C-B535-214C-A241-352B0FC84222}"/>
              </a:ext>
            </a:extLst>
          </p:cNvPr>
          <p:cNvSpPr>
            <a:spLocks noGrp="1"/>
          </p:cNvSpPr>
          <p:nvPr>
            <p:ph type="dt" sz="half" idx="2"/>
          </p:nvPr>
        </p:nvSpPr>
        <p:spPr>
          <a:xfrm>
            <a:off x="6691556" y="4828032"/>
            <a:ext cx="1371600" cy="141577"/>
          </a:xfrm>
        </p:spPr>
        <p:txBody>
          <a:bodyPr/>
          <a:lstStyle/>
          <a:p>
            <a:r>
              <a:rPr lang="en-US" dirty="0"/>
              <a:t>IDEAL ‘19 July 6-7, 2019</a:t>
            </a:r>
          </a:p>
        </p:txBody>
      </p:sp>
      <p:sp>
        <p:nvSpPr>
          <p:cNvPr id="4" name="Slide Number Placeholder 3">
            <a:extLst>
              <a:ext uri="{FF2B5EF4-FFF2-40B4-BE49-F238E27FC236}">
                <a16:creationId xmlns:a16="http://schemas.microsoft.com/office/drawing/2014/main" id="{72E4767F-322B-4B4B-B6B9-F19E9D6F9014}"/>
              </a:ext>
            </a:extLst>
          </p:cNvPr>
          <p:cNvSpPr>
            <a:spLocks noGrp="1"/>
          </p:cNvSpPr>
          <p:nvPr>
            <p:ph type="sldNum" sz="quarter" idx="4"/>
          </p:nvPr>
        </p:nvSpPr>
        <p:spPr/>
        <p:txBody>
          <a:bodyPr/>
          <a:lstStyle/>
          <a:p>
            <a:fld id="{8368066F-241F-DA46-A244-6F6C08E1BFA8}" type="slidenum">
              <a:rPr lang="en-US" smtClean="0"/>
              <a:pPr/>
              <a:t>12</a:t>
            </a:fld>
            <a:endParaRPr lang="en-US" dirty="0"/>
          </a:p>
        </p:txBody>
      </p:sp>
    </p:spTree>
    <p:extLst>
      <p:ext uri="{BB962C8B-B14F-4D97-AF65-F5344CB8AC3E}">
        <p14:creationId xmlns:p14="http://schemas.microsoft.com/office/powerpoint/2010/main" val="27713921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2CFEBEAA-DA1D-E64F-AE08-32270EC7E2E2}"/>
              </a:ext>
            </a:extLst>
          </p:cNvPr>
          <p:cNvPicPr>
            <a:picLocks noChangeAspect="1"/>
          </p:cNvPicPr>
          <p:nvPr/>
        </p:nvPicPr>
        <p:blipFill>
          <a:blip r:embed="rId3"/>
          <a:stretch>
            <a:fillRect/>
          </a:stretch>
        </p:blipFill>
        <p:spPr>
          <a:xfrm>
            <a:off x="-273449" y="-148818"/>
            <a:ext cx="9417449" cy="5294699"/>
          </a:xfrm>
          <a:prstGeom prst="rect">
            <a:avLst/>
          </a:prstGeom>
        </p:spPr>
      </p:pic>
      <p:sp>
        <p:nvSpPr>
          <p:cNvPr id="33" name="Rectangle 32">
            <a:extLst>
              <a:ext uri="{FF2B5EF4-FFF2-40B4-BE49-F238E27FC236}">
                <a16:creationId xmlns:a16="http://schemas.microsoft.com/office/drawing/2014/main" id="{8C75B12F-500D-064D-89D6-B0EF311BD663}"/>
              </a:ext>
            </a:extLst>
          </p:cNvPr>
          <p:cNvSpPr/>
          <p:nvPr/>
        </p:nvSpPr>
        <p:spPr>
          <a:xfrm>
            <a:off x="-317900" y="3390676"/>
            <a:ext cx="9506351" cy="1854768"/>
          </a:xfrm>
          <a:prstGeom prst="rect">
            <a:avLst/>
          </a:prstGeom>
          <a:solidFill>
            <a:srgbClr val="D1C2D5"/>
          </a:solidFill>
          <a:ln w="31750" cap="rnd">
            <a:noFill/>
            <a:round/>
          </a:ln>
          <a:effectLst>
            <a:glow rad="342900">
              <a:srgbClr val="D1C2D5">
                <a:alpha val="85000"/>
              </a:srgb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pic>
        <p:nvPicPr>
          <p:cNvPr id="38" name="Picture 37">
            <a:extLst>
              <a:ext uri="{FF2B5EF4-FFF2-40B4-BE49-F238E27FC236}">
                <a16:creationId xmlns:a16="http://schemas.microsoft.com/office/drawing/2014/main" id="{57836004-51C6-3F47-AE1B-46E7275C67D1}"/>
              </a:ext>
            </a:extLst>
          </p:cNvPr>
          <p:cNvPicPr>
            <a:picLocks noChangeAspect="1"/>
          </p:cNvPicPr>
          <p:nvPr/>
        </p:nvPicPr>
        <p:blipFill>
          <a:blip r:embed="rId4"/>
          <a:stretch>
            <a:fillRect/>
          </a:stretch>
        </p:blipFill>
        <p:spPr>
          <a:xfrm>
            <a:off x="653810" y="3452320"/>
            <a:ext cx="3100790" cy="1743343"/>
          </a:xfrm>
          <a:prstGeom prst="rect">
            <a:avLst/>
          </a:prstGeom>
        </p:spPr>
      </p:pic>
      <p:grpSp>
        <p:nvGrpSpPr>
          <p:cNvPr id="37" name="Group 36">
            <a:extLst>
              <a:ext uri="{FF2B5EF4-FFF2-40B4-BE49-F238E27FC236}">
                <a16:creationId xmlns:a16="http://schemas.microsoft.com/office/drawing/2014/main" id="{1AE91BEE-717A-9243-82CA-B81EACB6DCAB}"/>
              </a:ext>
            </a:extLst>
          </p:cNvPr>
          <p:cNvGrpSpPr/>
          <p:nvPr/>
        </p:nvGrpSpPr>
        <p:grpSpPr>
          <a:xfrm>
            <a:off x="3298130" y="3603282"/>
            <a:ext cx="5845870" cy="1600438"/>
            <a:chOff x="5740405" y="4598643"/>
            <a:chExt cx="6756646" cy="2133917"/>
          </a:xfrm>
        </p:grpSpPr>
        <p:pic>
          <p:nvPicPr>
            <p:cNvPr id="19" name="Picture 18">
              <a:extLst>
                <a:ext uri="{FF2B5EF4-FFF2-40B4-BE49-F238E27FC236}">
                  <a16:creationId xmlns:a16="http://schemas.microsoft.com/office/drawing/2014/main" id="{31C2660D-6738-2248-B676-71EA3E3CA5A0}"/>
                </a:ext>
              </a:extLst>
            </p:cNvPr>
            <p:cNvPicPr>
              <a:picLocks noChangeAspect="1"/>
            </p:cNvPicPr>
            <p:nvPr/>
          </p:nvPicPr>
          <p:blipFill>
            <a:blip r:embed="rId5"/>
            <a:stretch>
              <a:fillRect/>
            </a:stretch>
          </p:blipFill>
          <p:spPr>
            <a:xfrm>
              <a:off x="5740405" y="5020774"/>
              <a:ext cx="220128" cy="220128"/>
            </a:xfrm>
            <a:prstGeom prst="rect">
              <a:avLst/>
            </a:prstGeom>
          </p:spPr>
        </p:pic>
        <p:pic>
          <p:nvPicPr>
            <p:cNvPr id="23" name="Picture 22">
              <a:extLst>
                <a:ext uri="{FF2B5EF4-FFF2-40B4-BE49-F238E27FC236}">
                  <a16:creationId xmlns:a16="http://schemas.microsoft.com/office/drawing/2014/main" id="{71A27037-2BF2-ED47-B522-A33A49A9CCE5}"/>
                </a:ext>
              </a:extLst>
            </p:cNvPr>
            <p:cNvPicPr>
              <a:picLocks noChangeAspect="1"/>
            </p:cNvPicPr>
            <p:nvPr/>
          </p:nvPicPr>
          <p:blipFill>
            <a:blip r:embed="rId6"/>
            <a:stretch>
              <a:fillRect/>
            </a:stretch>
          </p:blipFill>
          <p:spPr>
            <a:xfrm>
              <a:off x="5740405" y="5301846"/>
              <a:ext cx="220128" cy="220128"/>
            </a:xfrm>
            <a:prstGeom prst="rect">
              <a:avLst/>
            </a:prstGeom>
          </p:spPr>
        </p:pic>
        <p:pic>
          <p:nvPicPr>
            <p:cNvPr id="27" name="Picture 26">
              <a:extLst>
                <a:ext uri="{FF2B5EF4-FFF2-40B4-BE49-F238E27FC236}">
                  <a16:creationId xmlns:a16="http://schemas.microsoft.com/office/drawing/2014/main" id="{0F0A45E7-78DA-C147-8426-8372035D9EA0}"/>
                </a:ext>
              </a:extLst>
            </p:cNvPr>
            <p:cNvPicPr>
              <a:picLocks noChangeAspect="1"/>
            </p:cNvPicPr>
            <p:nvPr/>
          </p:nvPicPr>
          <p:blipFill>
            <a:blip r:embed="rId7"/>
            <a:stretch>
              <a:fillRect/>
            </a:stretch>
          </p:blipFill>
          <p:spPr>
            <a:xfrm>
              <a:off x="5740405" y="5582918"/>
              <a:ext cx="220128" cy="220128"/>
            </a:xfrm>
            <a:prstGeom prst="rect">
              <a:avLst/>
            </a:prstGeom>
          </p:spPr>
        </p:pic>
        <p:pic>
          <p:nvPicPr>
            <p:cNvPr id="29" name="Picture 28">
              <a:extLst>
                <a:ext uri="{FF2B5EF4-FFF2-40B4-BE49-F238E27FC236}">
                  <a16:creationId xmlns:a16="http://schemas.microsoft.com/office/drawing/2014/main" id="{A3B81335-F9FF-6542-B9D4-4D46A25A0D27}"/>
                </a:ext>
              </a:extLst>
            </p:cNvPr>
            <p:cNvPicPr>
              <a:picLocks noChangeAspect="1"/>
            </p:cNvPicPr>
            <p:nvPr/>
          </p:nvPicPr>
          <p:blipFill>
            <a:blip r:embed="rId8"/>
            <a:stretch>
              <a:fillRect/>
            </a:stretch>
          </p:blipFill>
          <p:spPr>
            <a:xfrm>
              <a:off x="5740405" y="5863990"/>
              <a:ext cx="220128" cy="220128"/>
            </a:xfrm>
            <a:prstGeom prst="rect">
              <a:avLst/>
            </a:prstGeom>
          </p:spPr>
        </p:pic>
        <p:sp>
          <p:nvSpPr>
            <p:cNvPr id="30" name="TextBox 29">
              <a:extLst>
                <a:ext uri="{FF2B5EF4-FFF2-40B4-BE49-F238E27FC236}">
                  <a16:creationId xmlns:a16="http://schemas.microsoft.com/office/drawing/2014/main" id="{E0D4483F-9C95-0D41-9CC5-2CE26615272C}"/>
                </a:ext>
              </a:extLst>
            </p:cNvPr>
            <p:cNvSpPr txBox="1"/>
            <p:nvPr/>
          </p:nvSpPr>
          <p:spPr>
            <a:xfrm>
              <a:off x="6014840" y="4598643"/>
              <a:ext cx="6482211" cy="2133917"/>
            </a:xfrm>
            <a:prstGeom prst="rect">
              <a:avLst/>
            </a:prstGeom>
            <a:noFill/>
          </p:spPr>
          <p:txBody>
            <a:bodyPr wrap="square" rtlCol="0">
              <a:spAutoFit/>
            </a:bodyPr>
            <a:lstStyle/>
            <a:p>
              <a:r>
                <a:rPr lang="en-US" sz="1400" dirty="0">
                  <a:solidFill>
                    <a:srgbClr val="000000"/>
                  </a:solidFill>
                  <a:latin typeface="Constantia" panose="02030602050306030303" pitchFamily="18" charset="0"/>
                </a:rPr>
                <a:t>Matthew </a:t>
              </a:r>
              <a:r>
                <a:rPr lang="en-US" sz="1400" dirty="0" err="1">
                  <a:solidFill>
                    <a:srgbClr val="000000"/>
                  </a:solidFill>
                  <a:latin typeface="Constantia" panose="02030602050306030303" pitchFamily="18" charset="0"/>
                </a:rPr>
                <a:t>Weirick</a:t>
              </a:r>
              <a:r>
                <a:rPr lang="en-US" sz="1400" dirty="0">
                  <a:solidFill>
                    <a:srgbClr val="000000"/>
                  </a:solidFill>
                  <a:latin typeface="Constantia" panose="02030602050306030303" pitchFamily="18" charset="0"/>
                </a:rPr>
                <a:t> Johnson</a:t>
              </a:r>
            </a:p>
            <a:p>
              <a:r>
                <a:rPr lang="en-US" sz="1400" dirty="0">
                  <a:latin typeface="Constantia" panose="02030602050306030303" pitchFamily="18" charset="0"/>
                  <a:hlinkClick r:id="rId9"/>
                </a:rPr>
                <a:t>academic.mattweirick.com</a:t>
              </a:r>
              <a:endParaRPr lang="en-US" sz="1400" dirty="0">
                <a:latin typeface="Constantia" panose="02030602050306030303" pitchFamily="18" charset="0"/>
              </a:endParaRPr>
            </a:p>
            <a:p>
              <a:r>
                <a:rPr lang="en-US" sz="1400" dirty="0">
                  <a:latin typeface="Constantia" panose="02030602050306030303" pitchFamily="18" charset="0"/>
                  <a:hlinkClick r:id="rId10"/>
                </a:rPr>
                <a:t>matt@mattweirick.com</a:t>
              </a:r>
              <a:endParaRPr lang="en-US" sz="1400" dirty="0">
                <a:latin typeface="Constantia" panose="02030602050306030303" pitchFamily="18" charset="0"/>
              </a:endParaRPr>
            </a:p>
            <a:p>
              <a:r>
                <a:rPr lang="en-US" sz="1400" dirty="0">
                  <a:latin typeface="Constantia" panose="02030602050306030303" pitchFamily="18" charset="0"/>
                  <a:hlinkClick r:id="rId11"/>
                </a:rPr>
                <a:t>academic.mattweirick.com/files/ideal19-presentation-20190807.pptx</a:t>
              </a:r>
              <a:endParaRPr lang="en-US" sz="1400" dirty="0">
                <a:latin typeface="Constantia" panose="02030602050306030303" pitchFamily="18" charset="0"/>
              </a:endParaRPr>
            </a:p>
            <a:p>
              <a:r>
                <a:rPr lang="en-US" sz="1400" dirty="0">
                  <a:latin typeface="Constantia" panose="02030602050306030303" pitchFamily="18" charset="0"/>
                  <a:hlinkClick r:id="rId12"/>
                </a:rPr>
                <a:t>academic.mattweirick.com/talks/2019-08-07-ideal19-presentation</a:t>
              </a:r>
              <a:endParaRPr lang="en-US" sz="1400" dirty="0">
                <a:latin typeface="Constantia" panose="02030602050306030303" pitchFamily="18" charset="0"/>
              </a:endParaRPr>
            </a:p>
            <a:p>
              <a:endParaRPr lang="en-US" sz="1400" dirty="0">
                <a:latin typeface="Constantia" panose="02030602050306030303" pitchFamily="18" charset="0"/>
              </a:endParaRPr>
            </a:p>
          </p:txBody>
        </p:sp>
      </p:grpSp>
    </p:spTree>
    <p:extLst>
      <p:ext uri="{BB962C8B-B14F-4D97-AF65-F5344CB8AC3E}">
        <p14:creationId xmlns:p14="http://schemas.microsoft.com/office/powerpoint/2010/main" val="38643278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93F2736-CA7D-1F4A-82A6-E04309C3464E}"/>
              </a:ext>
            </a:extLst>
          </p:cNvPr>
          <p:cNvSpPr>
            <a:spLocks noGrp="1"/>
          </p:cNvSpPr>
          <p:nvPr>
            <p:ph type="title"/>
          </p:nvPr>
        </p:nvSpPr>
        <p:spPr>
          <a:xfrm>
            <a:off x="550920" y="731519"/>
            <a:ext cx="7315200" cy="510140"/>
          </a:xfrm>
        </p:spPr>
        <p:txBody>
          <a:bodyPr/>
          <a:lstStyle/>
          <a:p>
            <a:r>
              <a:rPr lang="en-US" dirty="0"/>
              <a:t>Overview</a:t>
            </a:r>
          </a:p>
        </p:txBody>
      </p:sp>
      <p:sp>
        <p:nvSpPr>
          <p:cNvPr id="4" name="Date Placeholder 3">
            <a:extLst>
              <a:ext uri="{FF2B5EF4-FFF2-40B4-BE49-F238E27FC236}">
                <a16:creationId xmlns:a16="http://schemas.microsoft.com/office/drawing/2014/main" id="{C4825C01-5725-2F43-BCAA-33AD49F96B1C}"/>
              </a:ext>
            </a:extLst>
          </p:cNvPr>
          <p:cNvSpPr>
            <a:spLocks noGrp="1"/>
          </p:cNvSpPr>
          <p:nvPr>
            <p:ph type="dt" sz="half" idx="2"/>
          </p:nvPr>
        </p:nvSpPr>
        <p:spPr>
          <a:xfrm>
            <a:off x="6691556" y="4828032"/>
            <a:ext cx="1371600" cy="141577"/>
          </a:xfrm>
        </p:spPr>
        <p:txBody>
          <a:bodyPr/>
          <a:lstStyle/>
          <a:p>
            <a:r>
              <a:rPr lang="en-US" dirty="0"/>
              <a:t>IDEAL ‘19 July 6-7, 2019</a:t>
            </a:r>
          </a:p>
        </p:txBody>
      </p:sp>
      <p:sp>
        <p:nvSpPr>
          <p:cNvPr id="5" name="Slide Number Placeholder 4">
            <a:extLst>
              <a:ext uri="{FF2B5EF4-FFF2-40B4-BE49-F238E27FC236}">
                <a16:creationId xmlns:a16="http://schemas.microsoft.com/office/drawing/2014/main" id="{F081C3E1-F741-334D-B5F5-27B3BB5CF52D}"/>
              </a:ext>
            </a:extLst>
          </p:cNvPr>
          <p:cNvSpPr>
            <a:spLocks noGrp="1"/>
          </p:cNvSpPr>
          <p:nvPr>
            <p:ph type="sldNum" sz="quarter" idx="4"/>
          </p:nvPr>
        </p:nvSpPr>
        <p:spPr/>
        <p:txBody>
          <a:bodyPr/>
          <a:lstStyle/>
          <a:p>
            <a:fld id="{8368066F-241F-DA46-A244-6F6C08E1BFA8}" type="slidenum">
              <a:rPr lang="en-US" smtClean="0"/>
              <a:pPr/>
              <a:t>2</a:t>
            </a:fld>
            <a:endParaRPr lang="en-US" dirty="0"/>
          </a:p>
        </p:txBody>
      </p:sp>
      <p:sp>
        <p:nvSpPr>
          <p:cNvPr id="6" name="Text Placeholder 5">
            <a:extLst>
              <a:ext uri="{FF2B5EF4-FFF2-40B4-BE49-F238E27FC236}">
                <a16:creationId xmlns:a16="http://schemas.microsoft.com/office/drawing/2014/main" id="{4514FF51-8408-7643-BE85-6BAED6A3F2F0}"/>
              </a:ext>
            </a:extLst>
          </p:cNvPr>
          <p:cNvSpPr>
            <a:spLocks noGrp="1"/>
          </p:cNvSpPr>
          <p:nvPr>
            <p:ph type="body" sz="quarter" idx="13"/>
          </p:nvPr>
        </p:nvSpPr>
        <p:spPr>
          <a:xfrm>
            <a:off x="548323" y="1715344"/>
            <a:ext cx="7315200" cy="1677382"/>
          </a:xfrm>
        </p:spPr>
        <p:txBody>
          <a:bodyPr/>
          <a:lstStyle/>
          <a:p>
            <a:pPr>
              <a:defRPr/>
            </a:pPr>
            <a:r>
              <a:rPr lang="en-US" dirty="0"/>
              <a:t>Introduction</a:t>
            </a:r>
          </a:p>
          <a:p>
            <a:pPr>
              <a:defRPr/>
            </a:pPr>
            <a:r>
              <a:rPr lang="en-US" dirty="0"/>
              <a:t>Masculinity</a:t>
            </a:r>
          </a:p>
          <a:p>
            <a:pPr>
              <a:defRPr/>
            </a:pPr>
            <a:r>
              <a:rPr lang="en-US" dirty="0"/>
              <a:t>Organizational theory</a:t>
            </a:r>
          </a:p>
          <a:p>
            <a:pPr>
              <a:defRPr/>
            </a:pPr>
            <a:r>
              <a:rPr lang="en-US" dirty="0"/>
              <a:t>Devaluation &amp; Care Work</a:t>
            </a:r>
          </a:p>
          <a:p>
            <a:pPr>
              <a:defRPr/>
            </a:pPr>
            <a:r>
              <a:rPr lang="en-US" dirty="0"/>
              <a:t>Vertical &amp; horizontal gender segregation</a:t>
            </a:r>
          </a:p>
          <a:p>
            <a:pPr>
              <a:defRPr/>
            </a:pPr>
            <a:r>
              <a:rPr lang="en-US" dirty="0"/>
              <a:t>Masculine overcompensation theory</a:t>
            </a:r>
          </a:p>
        </p:txBody>
      </p:sp>
    </p:spTree>
    <p:extLst>
      <p:ext uri="{BB962C8B-B14F-4D97-AF65-F5344CB8AC3E}">
        <p14:creationId xmlns:p14="http://schemas.microsoft.com/office/powerpoint/2010/main" val="26120879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6410F3E-267C-864C-A699-9D8813CE0B12}"/>
              </a:ext>
            </a:extLst>
          </p:cNvPr>
          <p:cNvSpPr>
            <a:spLocks noGrp="1"/>
          </p:cNvSpPr>
          <p:nvPr>
            <p:ph type="dt" sz="half" idx="10"/>
          </p:nvPr>
        </p:nvSpPr>
        <p:spPr>
          <a:xfrm>
            <a:off x="6691556" y="4828032"/>
            <a:ext cx="1371600" cy="141577"/>
          </a:xfrm>
        </p:spPr>
        <p:txBody>
          <a:bodyPr/>
          <a:lstStyle/>
          <a:p>
            <a:r>
              <a:rPr lang="en-US" dirty="0"/>
              <a:t>IDEAL ‘19 July 6-7, 2019</a:t>
            </a:r>
          </a:p>
        </p:txBody>
      </p:sp>
      <p:sp>
        <p:nvSpPr>
          <p:cNvPr id="3" name="Slide Number Placeholder 2">
            <a:extLst>
              <a:ext uri="{FF2B5EF4-FFF2-40B4-BE49-F238E27FC236}">
                <a16:creationId xmlns:a16="http://schemas.microsoft.com/office/drawing/2014/main" id="{69F1B5FD-456A-6846-B5EE-8E55F2EB4A35}"/>
              </a:ext>
            </a:extLst>
          </p:cNvPr>
          <p:cNvSpPr>
            <a:spLocks noGrp="1"/>
          </p:cNvSpPr>
          <p:nvPr>
            <p:ph type="sldNum" sz="quarter" idx="11"/>
          </p:nvPr>
        </p:nvSpPr>
        <p:spPr/>
        <p:txBody>
          <a:bodyPr/>
          <a:lstStyle/>
          <a:p>
            <a:fld id="{8368066F-241F-DA46-A244-6F6C08E1BFA8}" type="slidenum">
              <a:rPr lang="en-US" smtClean="0"/>
              <a:pPr/>
              <a:t>3</a:t>
            </a:fld>
            <a:endParaRPr lang="en-US"/>
          </a:p>
        </p:txBody>
      </p:sp>
      <p:pic>
        <p:nvPicPr>
          <p:cNvPr id="8" name="Picture Placeholder 7" descr="A portrait of the presenter yawning.">
            <a:extLst>
              <a:ext uri="{FF2B5EF4-FFF2-40B4-BE49-F238E27FC236}">
                <a16:creationId xmlns:a16="http://schemas.microsoft.com/office/drawing/2014/main" id="{F49E855D-B842-7147-ACBC-30C3DB6B6E4C}"/>
              </a:ext>
              <a:ext uri="{C183D7F6-B498-43B3-948B-1728B52AA6E4}">
                <adec:decorative xmlns:adec="http://schemas.microsoft.com/office/drawing/2017/decorative" val="0"/>
              </a:ext>
            </a:extLst>
          </p:cNvPr>
          <p:cNvPicPr>
            <a:picLocks noGrp="1" noChangeAspect="1"/>
          </p:cNvPicPr>
          <p:nvPr>
            <p:ph type="pic" sz="quarter" idx="12"/>
          </p:nvPr>
        </p:nvPicPr>
        <p:blipFill rotWithShape="1">
          <a:blip r:embed="rId2"/>
          <a:srcRect l="3670" r="29663"/>
          <a:stretch/>
        </p:blipFill>
        <p:spPr>
          <a:xfrm>
            <a:off x="4572000" y="0"/>
            <a:ext cx="4572000" cy="4572000"/>
          </a:xfrm>
        </p:spPr>
      </p:pic>
      <p:sp>
        <p:nvSpPr>
          <p:cNvPr id="5" name="Title 4">
            <a:extLst>
              <a:ext uri="{FF2B5EF4-FFF2-40B4-BE49-F238E27FC236}">
                <a16:creationId xmlns:a16="http://schemas.microsoft.com/office/drawing/2014/main" id="{37F2EA4F-4104-EE46-89AD-A3D818384834}"/>
              </a:ext>
            </a:extLst>
          </p:cNvPr>
          <p:cNvSpPr>
            <a:spLocks noGrp="1"/>
          </p:cNvSpPr>
          <p:nvPr>
            <p:ph type="title"/>
          </p:nvPr>
        </p:nvSpPr>
        <p:spPr>
          <a:xfrm>
            <a:off x="550920" y="1135780"/>
            <a:ext cx="3200400" cy="510140"/>
          </a:xfrm>
        </p:spPr>
        <p:txBody>
          <a:bodyPr/>
          <a:lstStyle/>
          <a:p>
            <a:r>
              <a:rPr lang="en-US" dirty="0"/>
              <a:t>Masculinity</a:t>
            </a:r>
          </a:p>
        </p:txBody>
      </p:sp>
      <p:sp>
        <p:nvSpPr>
          <p:cNvPr id="6" name="Text Placeholder 5">
            <a:extLst>
              <a:ext uri="{FF2B5EF4-FFF2-40B4-BE49-F238E27FC236}">
                <a16:creationId xmlns:a16="http://schemas.microsoft.com/office/drawing/2014/main" id="{338CD496-F674-114C-9C6C-B897E907A61B}"/>
              </a:ext>
            </a:extLst>
          </p:cNvPr>
          <p:cNvSpPr>
            <a:spLocks noGrp="1"/>
          </p:cNvSpPr>
          <p:nvPr>
            <p:ph type="body" sz="quarter" idx="13"/>
          </p:nvPr>
        </p:nvSpPr>
        <p:spPr>
          <a:xfrm>
            <a:off x="548640" y="2194560"/>
            <a:ext cx="3200400" cy="2575064"/>
          </a:xfrm>
        </p:spPr>
        <p:txBody>
          <a:bodyPr/>
          <a:lstStyle/>
          <a:p>
            <a:r>
              <a:rPr lang="en-US" dirty="0"/>
              <a:t>A hierarchical structure with a dominant hegemonic masculinity at the top (Connell &amp; Connell, 2005) </a:t>
            </a:r>
          </a:p>
          <a:p>
            <a:r>
              <a:rPr lang="en-US" dirty="0"/>
              <a:t>Men work to make women and other men seem inferior as a way of maintaining their own masculinity and thus maintaining their position within the masculine hierarchy</a:t>
            </a:r>
          </a:p>
          <a:p>
            <a:endParaRPr lang="en-US" dirty="0"/>
          </a:p>
        </p:txBody>
      </p:sp>
      <p:sp>
        <p:nvSpPr>
          <p:cNvPr id="9" name="TextBox 8">
            <a:extLst>
              <a:ext uri="{FF2B5EF4-FFF2-40B4-BE49-F238E27FC236}">
                <a16:creationId xmlns:a16="http://schemas.microsoft.com/office/drawing/2014/main" id="{ACB5BDDF-DDDE-EC4D-B3B0-514F8FD678A1}"/>
              </a:ext>
            </a:extLst>
          </p:cNvPr>
          <p:cNvSpPr txBox="1"/>
          <p:nvPr/>
        </p:nvSpPr>
        <p:spPr>
          <a:xfrm>
            <a:off x="7225048" y="4340180"/>
            <a:ext cx="1918952" cy="246221"/>
          </a:xfrm>
          <a:prstGeom prst="rect">
            <a:avLst/>
          </a:prstGeom>
          <a:noFill/>
        </p:spPr>
        <p:txBody>
          <a:bodyPr wrap="square" rtlCol="0">
            <a:spAutoFit/>
          </a:bodyPr>
          <a:lstStyle/>
          <a:p>
            <a:pPr algn="r"/>
            <a:r>
              <a:rPr lang="en-US" sz="1000" dirty="0"/>
              <a:t>With permission of artist</a:t>
            </a:r>
          </a:p>
        </p:txBody>
      </p:sp>
    </p:spTree>
    <p:extLst>
      <p:ext uri="{BB962C8B-B14F-4D97-AF65-F5344CB8AC3E}">
        <p14:creationId xmlns:p14="http://schemas.microsoft.com/office/powerpoint/2010/main" val="2824980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483A51-0652-394A-8B8B-8321B6EABD3C}"/>
              </a:ext>
            </a:extLst>
          </p:cNvPr>
          <p:cNvSpPr>
            <a:spLocks noGrp="1"/>
          </p:cNvSpPr>
          <p:nvPr>
            <p:ph type="dt" sz="half" idx="10"/>
          </p:nvPr>
        </p:nvSpPr>
        <p:spPr/>
        <p:txBody>
          <a:bodyPr/>
          <a:lstStyle/>
          <a:p>
            <a:r>
              <a:rPr lang="en-US"/>
              <a:t>IDEAL ‘19 July 6-7, 2019</a:t>
            </a:r>
            <a:endParaRPr lang="en-US" dirty="0"/>
          </a:p>
        </p:txBody>
      </p:sp>
      <p:sp>
        <p:nvSpPr>
          <p:cNvPr id="3" name="Slide Number Placeholder 2">
            <a:extLst>
              <a:ext uri="{FF2B5EF4-FFF2-40B4-BE49-F238E27FC236}">
                <a16:creationId xmlns:a16="http://schemas.microsoft.com/office/drawing/2014/main" id="{ABBA46C3-B7E7-6647-B4DF-7DA26FE05A56}"/>
              </a:ext>
            </a:extLst>
          </p:cNvPr>
          <p:cNvSpPr>
            <a:spLocks noGrp="1"/>
          </p:cNvSpPr>
          <p:nvPr>
            <p:ph type="sldNum" sz="quarter" idx="11"/>
          </p:nvPr>
        </p:nvSpPr>
        <p:spPr/>
        <p:txBody>
          <a:bodyPr/>
          <a:lstStyle/>
          <a:p>
            <a:fld id="{8368066F-241F-DA46-A244-6F6C08E1BFA8}" type="slidenum">
              <a:rPr lang="en-US" smtClean="0"/>
              <a:pPr/>
              <a:t>4</a:t>
            </a:fld>
            <a:endParaRPr lang="en-US"/>
          </a:p>
        </p:txBody>
      </p:sp>
      <p:pic>
        <p:nvPicPr>
          <p:cNvPr id="12" name="Picture Placeholder 11" descr="An image of the outside of the Seeley G. Mudd Building at Duke University, which houses the Duke University Medical Center Library.">
            <a:extLst>
              <a:ext uri="{FF2B5EF4-FFF2-40B4-BE49-F238E27FC236}">
                <a16:creationId xmlns:a16="http://schemas.microsoft.com/office/drawing/2014/main" id="{942E810D-989F-5E4D-B786-877EAD22B786}"/>
              </a:ext>
            </a:extLst>
          </p:cNvPr>
          <p:cNvPicPr>
            <a:picLocks noGrp="1" noChangeAspect="1"/>
          </p:cNvPicPr>
          <p:nvPr>
            <p:ph type="pic" sz="quarter" idx="12"/>
          </p:nvPr>
        </p:nvPicPr>
        <p:blipFill rotWithShape="1">
          <a:blip r:embed="rId2"/>
          <a:srcRect l="9114" r="24252"/>
          <a:stretch/>
        </p:blipFill>
        <p:spPr>
          <a:xfrm>
            <a:off x="4572000" y="0"/>
            <a:ext cx="4572000" cy="4572000"/>
          </a:xfrm>
        </p:spPr>
      </p:pic>
      <p:sp>
        <p:nvSpPr>
          <p:cNvPr id="5" name="Title 4">
            <a:extLst>
              <a:ext uri="{FF2B5EF4-FFF2-40B4-BE49-F238E27FC236}">
                <a16:creationId xmlns:a16="http://schemas.microsoft.com/office/drawing/2014/main" id="{7699C51F-DD23-F64C-B25F-702F84951251}"/>
              </a:ext>
            </a:extLst>
          </p:cNvPr>
          <p:cNvSpPr>
            <a:spLocks noGrp="1"/>
          </p:cNvSpPr>
          <p:nvPr>
            <p:ph type="title"/>
          </p:nvPr>
        </p:nvSpPr>
        <p:spPr>
          <a:xfrm>
            <a:off x="550920" y="720282"/>
            <a:ext cx="3200400" cy="925638"/>
          </a:xfrm>
        </p:spPr>
        <p:txBody>
          <a:bodyPr/>
          <a:lstStyle/>
          <a:p>
            <a:r>
              <a:rPr lang="en-US" dirty="0"/>
              <a:t>Organizational Theory</a:t>
            </a:r>
          </a:p>
        </p:txBody>
      </p:sp>
      <p:sp>
        <p:nvSpPr>
          <p:cNvPr id="6" name="Text Placeholder 5">
            <a:extLst>
              <a:ext uri="{FF2B5EF4-FFF2-40B4-BE49-F238E27FC236}">
                <a16:creationId xmlns:a16="http://schemas.microsoft.com/office/drawing/2014/main" id="{268495BD-54CC-1544-A18A-9E2FAADF11A8}"/>
              </a:ext>
            </a:extLst>
          </p:cNvPr>
          <p:cNvSpPr>
            <a:spLocks noGrp="1"/>
          </p:cNvSpPr>
          <p:nvPr>
            <p:ph type="body" sz="quarter" idx="13"/>
          </p:nvPr>
        </p:nvSpPr>
        <p:spPr>
          <a:xfrm>
            <a:off x="548640" y="2194560"/>
            <a:ext cx="3200400" cy="2257028"/>
          </a:xfrm>
        </p:spPr>
        <p:txBody>
          <a:bodyPr/>
          <a:lstStyle/>
          <a:p>
            <a:r>
              <a:rPr lang="en-US" dirty="0"/>
              <a:t>Organizations assume a neutral position of masculinity that perpetually privileges men, men’s abilities, and skills not readily available to women (Reskin,1988; Acker, 1990) </a:t>
            </a:r>
          </a:p>
          <a:p>
            <a:r>
              <a:rPr lang="en-US" dirty="0"/>
              <a:t>Primary issue in organizations is men’s desire to retain the dominant position; gender segregation is a symptom</a:t>
            </a:r>
          </a:p>
        </p:txBody>
      </p:sp>
      <p:sp>
        <p:nvSpPr>
          <p:cNvPr id="13" name="TextBox 12">
            <a:extLst>
              <a:ext uri="{FF2B5EF4-FFF2-40B4-BE49-F238E27FC236}">
                <a16:creationId xmlns:a16="http://schemas.microsoft.com/office/drawing/2014/main" id="{E90B1C98-160A-6A44-A0BB-5C5B91C754C7}"/>
              </a:ext>
            </a:extLst>
          </p:cNvPr>
          <p:cNvSpPr txBox="1"/>
          <p:nvPr/>
        </p:nvSpPr>
        <p:spPr>
          <a:xfrm>
            <a:off x="7881870" y="4340180"/>
            <a:ext cx="1262130" cy="246221"/>
          </a:xfrm>
          <a:prstGeom prst="rect">
            <a:avLst/>
          </a:prstGeom>
          <a:noFill/>
        </p:spPr>
        <p:txBody>
          <a:bodyPr wrap="square" rtlCol="0">
            <a:spAutoFit/>
          </a:bodyPr>
          <a:lstStyle/>
          <a:p>
            <a:r>
              <a:rPr lang="en-US" sz="1000" dirty="0"/>
              <a:t>Photo by presenter</a:t>
            </a:r>
          </a:p>
        </p:txBody>
      </p:sp>
    </p:spTree>
    <p:extLst>
      <p:ext uri="{BB962C8B-B14F-4D97-AF65-F5344CB8AC3E}">
        <p14:creationId xmlns:p14="http://schemas.microsoft.com/office/powerpoint/2010/main" val="42221094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457CBA-BB8C-FA46-94B3-D518DB04C726}"/>
              </a:ext>
            </a:extLst>
          </p:cNvPr>
          <p:cNvSpPr>
            <a:spLocks noGrp="1"/>
          </p:cNvSpPr>
          <p:nvPr>
            <p:ph type="dt" sz="half" idx="10"/>
          </p:nvPr>
        </p:nvSpPr>
        <p:spPr/>
        <p:txBody>
          <a:bodyPr/>
          <a:lstStyle/>
          <a:p>
            <a:r>
              <a:rPr lang="en-US"/>
              <a:t>IDEAL ‘19 July 6-7, 2019</a:t>
            </a:r>
            <a:endParaRPr lang="en-US" dirty="0"/>
          </a:p>
        </p:txBody>
      </p:sp>
      <p:sp>
        <p:nvSpPr>
          <p:cNvPr id="3" name="Slide Number Placeholder 2">
            <a:extLst>
              <a:ext uri="{FF2B5EF4-FFF2-40B4-BE49-F238E27FC236}">
                <a16:creationId xmlns:a16="http://schemas.microsoft.com/office/drawing/2014/main" id="{E680EB7B-0D62-814D-818A-73F0AB1DB4A8}"/>
              </a:ext>
            </a:extLst>
          </p:cNvPr>
          <p:cNvSpPr>
            <a:spLocks noGrp="1"/>
          </p:cNvSpPr>
          <p:nvPr>
            <p:ph type="sldNum" sz="quarter" idx="11"/>
          </p:nvPr>
        </p:nvSpPr>
        <p:spPr/>
        <p:txBody>
          <a:bodyPr/>
          <a:lstStyle/>
          <a:p>
            <a:fld id="{8368066F-241F-DA46-A244-6F6C08E1BFA8}" type="slidenum">
              <a:rPr lang="en-US" smtClean="0"/>
              <a:pPr/>
              <a:t>5</a:t>
            </a:fld>
            <a:endParaRPr lang="en-US"/>
          </a:p>
        </p:txBody>
      </p:sp>
      <p:pic>
        <p:nvPicPr>
          <p:cNvPr id="10" name="Picture Placeholder 9" descr="An image of a library service desk with two plants and an information sign.">
            <a:extLst>
              <a:ext uri="{FF2B5EF4-FFF2-40B4-BE49-F238E27FC236}">
                <a16:creationId xmlns:a16="http://schemas.microsoft.com/office/drawing/2014/main" id="{2E12EA46-F89E-BA4E-A147-AE8DBCE52D66}"/>
              </a:ext>
            </a:extLst>
          </p:cNvPr>
          <p:cNvPicPr>
            <a:picLocks noGrp="1" noChangeAspect="1"/>
          </p:cNvPicPr>
          <p:nvPr>
            <p:ph type="pic" sz="quarter" idx="12"/>
          </p:nvPr>
        </p:nvPicPr>
        <p:blipFill rotWithShape="1">
          <a:blip r:embed="rId2"/>
          <a:srcRect l="19098" r="14244"/>
          <a:stretch/>
        </p:blipFill>
        <p:spPr>
          <a:xfrm>
            <a:off x="4572000" y="0"/>
            <a:ext cx="4572000" cy="4572000"/>
          </a:xfrm>
        </p:spPr>
      </p:pic>
      <p:sp>
        <p:nvSpPr>
          <p:cNvPr id="5" name="Title 4">
            <a:extLst>
              <a:ext uri="{FF2B5EF4-FFF2-40B4-BE49-F238E27FC236}">
                <a16:creationId xmlns:a16="http://schemas.microsoft.com/office/drawing/2014/main" id="{57B44B9F-A8FC-1842-918E-6AC369C2D716}"/>
              </a:ext>
            </a:extLst>
          </p:cNvPr>
          <p:cNvSpPr>
            <a:spLocks noGrp="1"/>
          </p:cNvSpPr>
          <p:nvPr>
            <p:ph type="title"/>
          </p:nvPr>
        </p:nvSpPr>
        <p:spPr/>
        <p:txBody>
          <a:bodyPr/>
          <a:lstStyle/>
          <a:p>
            <a:r>
              <a:rPr lang="en-US" dirty="0"/>
              <a:t>Devaluation &amp; Care Work</a:t>
            </a:r>
          </a:p>
        </p:txBody>
      </p:sp>
      <p:sp>
        <p:nvSpPr>
          <p:cNvPr id="7" name="Text Placeholder 6">
            <a:extLst>
              <a:ext uri="{FF2B5EF4-FFF2-40B4-BE49-F238E27FC236}">
                <a16:creationId xmlns:a16="http://schemas.microsoft.com/office/drawing/2014/main" id="{9302050F-0AEF-B441-8739-8722069FA984}"/>
              </a:ext>
            </a:extLst>
          </p:cNvPr>
          <p:cNvSpPr>
            <a:spLocks noGrp="1"/>
          </p:cNvSpPr>
          <p:nvPr>
            <p:ph type="body" sz="quarter" idx="13"/>
          </p:nvPr>
        </p:nvSpPr>
        <p:spPr/>
        <p:txBody>
          <a:bodyPr/>
          <a:lstStyle/>
          <a:p>
            <a:r>
              <a:rPr lang="en-US" dirty="0"/>
              <a:t>Work is assumed to be either skilled or unskilled based on the gender of the individual completing the work </a:t>
            </a:r>
          </a:p>
          <a:p>
            <a:r>
              <a:rPr lang="en-US" dirty="0"/>
              <a:t>Caring is reframed as an innate skill gendered as feminine to devalue</a:t>
            </a:r>
          </a:p>
          <a:p>
            <a:r>
              <a:rPr lang="en-US" dirty="0"/>
              <a:t>Access to skill aggregation is limited (Reskin, 1988, p. 72). </a:t>
            </a:r>
          </a:p>
          <a:p>
            <a:endParaRPr lang="en-US" dirty="0"/>
          </a:p>
        </p:txBody>
      </p:sp>
      <p:sp>
        <p:nvSpPr>
          <p:cNvPr id="11" name="TextBox 10">
            <a:extLst>
              <a:ext uri="{FF2B5EF4-FFF2-40B4-BE49-F238E27FC236}">
                <a16:creationId xmlns:a16="http://schemas.microsoft.com/office/drawing/2014/main" id="{4332CA80-0135-C548-8BFB-60522F7A6880}"/>
              </a:ext>
            </a:extLst>
          </p:cNvPr>
          <p:cNvSpPr txBox="1"/>
          <p:nvPr/>
        </p:nvSpPr>
        <p:spPr>
          <a:xfrm>
            <a:off x="7881870" y="4340180"/>
            <a:ext cx="1262130" cy="246221"/>
          </a:xfrm>
          <a:prstGeom prst="rect">
            <a:avLst/>
          </a:prstGeom>
          <a:noFill/>
        </p:spPr>
        <p:txBody>
          <a:bodyPr wrap="square" rtlCol="0">
            <a:spAutoFit/>
          </a:bodyPr>
          <a:lstStyle/>
          <a:p>
            <a:r>
              <a:rPr lang="en-US" sz="1000" dirty="0"/>
              <a:t>Photo by presenter</a:t>
            </a:r>
          </a:p>
        </p:txBody>
      </p:sp>
    </p:spTree>
    <p:extLst>
      <p:ext uri="{BB962C8B-B14F-4D97-AF65-F5344CB8AC3E}">
        <p14:creationId xmlns:p14="http://schemas.microsoft.com/office/powerpoint/2010/main" val="20829255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BF0887-5C5D-BF40-ADB6-871BC0D80A6E}"/>
              </a:ext>
            </a:extLst>
          </p:cNvPr>
          <p:cNvSpPr>
            <a:spLocks noGrp="1"/>
          </p:cNvSpPr>
          <p:nvPr>
            <p:ph type="title"/>
          </p:nvPr>
        </p:nvSpPr>
        <p:spPr>
          <a:xfrm>
            <a:off x="550920" y="731519"/>
            <a:ext cx="7315200" cy="510140"/>
          </a:xfrm>
        </p:spPr>
        <p:txBody>
          <a:bodyPr/>
          <a:lstStyle/>
          <a:p>
            <a:r>
              <a:rPr lang="en-US" dirty="0"/>
              <a:t>Vertical Gender Segregation</a:t>
            </a:r>
          </a:p>
        </p:txBody>
      </p:sp>
      <p:sp>
        <p:nvSpPr>
          <p:cNvPr id="4" name="Date Placeholder 3">
            <a:extLst>
              <a:ext uri="{FF2B5EF4-FFF2-40B4-BE49-F238E27FC236}">
                <a16:creationId xmlns:a16="http://schemas.microsoft.com/office/drawing/2014/main" id="{43113200-8A28-DD4D-BE20-B1EDF46B51E6}"/>
              </a:ext>
            </a:extLst>
          </p:cNvPr>
          <p:cNvSpPr>
            <a:spLocks noGrp="1"/>
          </p:cNvSpPr>
          <p:nvPr>
            <p:ph type="dt" sz="half" idx="2"/>
          </p:nvPr>
        </p:nvSpPr>
        <p:spPr/>
        <p:txBody>
          <a:bodyPr/>
          <a:lstStyle/>
          <a:p>
            <a:r>
              <a:rPr lang="en-US"/>
              <a:t>IDEAL ‘19 July 6-7, 2019</a:t>
            </a:r>
            <a:endParaRPr lang="en-US" dirty="0"/>
          </a:p>
        </p:txBody>
      </p:sp>
      <p:sp>
        <p:nvSpPr>
          <p:cNvPr id="5" name="Slide Number Placeholder 4">
            <a:extLst>
              <a:ext uri="{FF2B5EF4-FFF2-40B4-BE49-F238E27FC236}">
                <a16:creationId xmlns:a16="http://schemas.microsoft.com/office/drawing/2014/main" id="{06929FE6-B453-5E47-85A7-CFD6A153E566}"/>
              </a:ext>
            </a:extLst>
          </p:cNvPr>
          <p:cNvSpPr>
            <a:spLocks noGrp="1"/>
          </p:cNvSpPr>
          <p:nvPr>
            <p:ph type="sldNum" sz="quarter" idx="4"/>
          </p:nvPr>
        </p:nvSpPr>
        <p:spPr/>
        <p:txBody>
          <a:bodyPr/>
          <a:lstStyle/>
          <a:p>
            <a:fld id="{8368066F-241F-DA46-A244-6F6C08E1BFA8}" type="slidenum">
              <a:rPr lang="en-US" smtClean="0"/>
              <a:pPr/>
              <a:t>6</a:t>
            </a:fld>
            <a:endParaRPr lang="en-US" dirty="0"/>
          </a:p>
        </p:txBody>
      </p:sp>
      <p:pic>
        <p:nvPicPr>
          <p:cNvPr id="32" name="Content Placeholder 4">
            <a:extLst>
              <a:ext uri="{FF2B5EF4-FFF2-40B4-BE49-F238E27FC236}">
                <a16:creationId xmlns:a16="http://schemas.microsoft.com/office/drawing/2014/main" id="{016DF6D3-0BDB-1945-9EAB-B29972D46114}"/>
              </a:ext>
            </a:extLst>
          </p:cNvPr>
          <p:cNvPicPr>
            <a:picLocks noChangeAspect="1"/>
          </p:cNvPicPr>
          <p:nvPr/>
        </p:nvPicPr>
        <p:blipFill>
          <a:blip r:embed="rId2"/>
          <a:stretch>
            <a:fillRect/>
          </a:stretch>
        </p:blipFill>
        <p:spPr>
          <a:xfrm>
            <a:off x="5046216" y="3301520"/>
            <a:ext cx="753214" cy="753214"/>
          </a:xfrm>
          <a:prstGeom prst="rect">
            <a:avLst/>
          </a:prstGeom>
        </p:spPr>
      </p:pic>
      <p:pic>
        <p:nvPicPr>
          <p:cNvPr id="33" name="Content Placeholder 4">
            <a:extLst>
              <a:ext uri="{FF2B5EF4-FFF2-40B4-BE49-F238E27FC236}">
                <a16:creationId xmlns:a16="http://schemas.microsoft.com/office/drawing/2014/main" id="{1F82B32A-1DFB-AB4E-A9DD-8662E0C3F97F}"/>
              </a:ext>
            </a:extLst>
          </p:cNvPr>
          <p:cNvPicPr>
            <a:picLocks noChangeAspect="1"/>
          </p:cNvPicPr>
          <p:nvPr/>
        </p:nvPicPr>
        <p:blipFill>
          <a:blip r:embed="rId2"/>
          <a:stretch>
            <a:fillRect/>
          </a:stretch>
        </p:blipFill>
        <p:spPr>
          <a:xfrm>
            <a:off x="4197606" y="3301520"/>
            <a:ext cx="753214" cy="753214"/>
          </a:xfrm>
          <a:prstGeom prst="rect">
            <a:avLst/>
          </a:prstGeom>
        </p:spPr>
      </p:pic>
      <p:pic>
        <p:nvPicPr>
          <p:cNvPr id="34" name="Content Placeholder 4">
            <a:extLst>
              <a:ext uri="{FF2B5EF4-FFF2-40B4-BE49-F238E27FC236}">
                <a16:creationId xmlns:a16="http://schemas.microsoft.com/office/drawing/2014/main" id="{1715AE5A-9848-CD42-A822-F2E40D2ECF73}"/>
              </a:ext>
            </a:extLst>
          </p:cNvPr>
          <p:cNvPicPr>
            <a:picLocks noChangeAspect="1"/>
          </p:cNvPicPr>
          <p:nvPr/>
        </p:nvPicPr>
        <p:blipFill>
          <a:blip r:embed="rId2"/>
          <a:stretch>
            <a:fillRect/>
          </a:stretch>
        </p:blipFill>
        <p:spPr>
          <a:xfrm>
            <a:off x="3348997" y="3301520"/>
            <a:ext cx="753214" cy="753214"/>
          </a:xfrm>
          <a:prstGeom prst="rect">
            <a:avLst/>
          </a:prstGeom>
        </p:spPr>
      </p:pic>
      <p:pic>
        <p:nvPicPr>
          <p:cNvPr id="35" name="Content Placeholder 4">
            <a:extLst>
              <a:ext uri="{FF2B5EF4-FFF2-40B4-BE49-F238E27FC236}">
                <a16:creationId xmlns:a16="http://schemas.microsoft.com/office/drawing/2014/main" id="{BCA5439D-5497-874D-ABE7-73C6A7F42401}"/>
              </a:ext>
            </a:extLst>
          </p:cNvPr>
          <p:cNvPicPr>
            <a:picLocks noChangeAspect="1"/>
          </p:cNvPicPr>
          <p:nvPr/>
        </p:nvPicPr>
        <p:blipFill>
          <a:blip r:embed="rId2"/>
          <a:stretch>
            <a:fillRect/>
          </a:stretch>
        </p:blipFill>
        <p:spPr>
          <a:xfrm>
            <a:off x="2500388" y="3301520"/>
            <a:ext cx="753214" cy="753214"/>
          </a:xfrm>
          <a:prstGeom prst="rect">
            <a:avLst/>
          </a:prstGeom>
        </p:spPr>
      </p:pic>
      <p:pic>
        <p:nvPicPr>
          <p:cNvPr id="36" name="Content Placeholder 4">
            <a:extLst>
              <a:ext uri="{FF2B5EF4-FFF2-40B4-BE49-F238E27FC236}">
                <a16:creationId xmlns:a16="http://schemas.microsoft.com/office/drawing/2014/main" id="{4BF2975C-BFD8-2045-BEDA-2C5E4EBCAC9D}"/>
              </a:ext>
            </a:extLst>
          </p:cNvPr>
          <p:cNvPicPr>
            <a:picLocks noChangeAspect="1"/>
          </p:cNvPicPr>
          <p:nvPr/>
        </p:nvPicPr>
        <p:blipFill>
          <a:blip r:embed="rId2"/>
          <a:stretch>
            <a:fillRect/>
          </a:stretch>
        </p:blipFill>
        <p:spPr>
          <a:xfrm>
            <a:off x="1651779" y="3301520"/>
            <a:ext cx="753214" cy="753214"/>
          </a:xfrm>
          <a:prstGeom prst="rect">
            <a:avLst/>
          </a:prstGeom>
        </p:spPr>
      </p:pic>
      <p:pic>
        <p:nvPicPr>
          <p:cNvPr id="37" name="Content Placeholder 4">
            <a:extLst>
              <a:ext uri="{FF2B5EF4-FFF2-40B4-BE49-F238E27FC236}">
                <a16:creationId xmlns:a16="http://schemas.microsoft.com/office/drawing/2014/main" id="{5270152F-F626-5E43-B22F-EA3D52EB3583}"/>
              </a:ext>
            </a:extLst>
          </p:cNvPr>
          <p:cNvPicPr>
            <a:picLocks noChangeAspect="1"/>
          </p:cNvPicPr>
          <p:nvPr/>
        </p:nvPicPr>
        <p:blipFill>
          <a:blip r:embed="rId2"/>
          <a:stretch>
            <a:fillRect/>
          </a:stretch>
        </p:blipFill>
        <p:spPr>
          <a:xfrm>
            <a:off x="5046216" y="2487409"/>
            <a:ext cx="753214" cy="753214"/>
          </a:xfrm>
          <a:prstGeom prst="rect">
            <a:avLst/>
          </a:prstGeom>
        </p:spPr>
      </p:pic>
      <p:pic>
        <p:nvPicPr>
          <p:cNvPr id="38" name="Content Placeholder 4">
            <a:extLst>
              <a:ext uri="{FF2B5EF4-FFF2-40B4-BE49-F238E27FC236}">
                <a16:creationId xmlns:a16="http://schemas.microsoft.com/office/drawing/2014/main" id="{ABABDDCC-A63C-6C45-9B7D-0DE4FF71A948}"/>
              </a:ext>
            </a:extLst>
          </p:cNvPr>
          <p:cNvPicPr>
            <a:picLocks noChangeAspect="1"/>
          </p:cNvPicPr>
          <p:nvPr/>
        </p:nvPicPr>
        <p:blipFill>
          <a:blip r:embed="rId2"/>
          <a:stretch>
            <a:fillRect/>
          </a:stretch>
        </p:blipFill>
        <p:spPr>
          <a:xfrm>
            <a:off x="4197606" y="2487409"/>
            <a:ext cx="753214" cy="753214"/>
          </a:xfrm>
          <a:prstGeom prst="rect">
            <a:avLst/>
          </a:prstGeom>
        </p:spPr>
      </p:pic>
      <p:pic>
        <p:nvPicPr>
          <p:cNvPr id="39" name="Content Placeholder 4">
            <a:extLst>
              <a:ext uri="{FF2B5EF4-FFF2-40B4-BE49-F238E27FC236}">
                <a16:creationId xmlns:a16="http://schemas.microsoft.com/office/drawing/2014/main" id="{A92A01C2-76B3-0A47-B9E8-3FEFA5E87B81}"/>
              </a:ext>
            </a:extLst>
          </p:cNvPr>
          <p:cNvPicPr>
            <a:picLocks noChangeAspect="1"/>
          </p:cNvPicPr>
          <p:nvPr/>
        </p:nvPicPr>
        <p:blipFill>
          <a:blip r:embed="rId2"/>
          <a:stretch>
            <a:fillRect/>
          </a:stretch>
        </p:blipFill>
        <p:spPr>
          <a:xfrm>
            <a:off x="3348997" y="2487409"/>
            <a:ext cx="753214" cy="753214"/>
          </a:xfrm>
          <a:prstGeom prst="rect">
            <a:avLst/>
          </a:prstGeom>
        </p:spPr>
      </p:pic>
      <p:pic>
        <p:nvPicPr>
          <p:cNvPr id="40" name="Content Placeholder 4">
            <a:extLst>
              <a:ext uri="{FF2B5EF4-FFF2-40B4-BE49-F238E27FC236}">
                <a16:creationId xmlns:a16="http://schemas.microsoft.com/office/drawing/2014/main" id="{D564A7D2-2891-4B48-9DE2-876B741AE3FE}"/>
              </a:ext>
            </a:extLst>
          </p:cNvPr>
          <p:cNvPicPr>
            <a:picLocks noChangeAspect="1"/>
          </p:cNvPicPr>
          <p:nvPr/>
        </p:nvPicPr>
        <p:blipFill>
          <a:blip r:embed="rId2"/>
          <a:stretch>
            <a:fillRect/>
          </a:stretch>
        </p:blipFill>
        <p:spPr>
          <a:xfrm>
            <a:off x="2500388" y="2487409"/>
            <a:ext cx="753214" cy="753214"/>
          </a:xfrm>
          <a:prstGeom prst="rect">
            <a:avLst/>
          </a:prstGeom>
        </p:spPr>
      </p:pic>
      <p:pic>
        <p:nvPicPr>
          <p:cNvPr id="41" name="Content Placeholder 4">
            <a:extLst>
              <a:ext uri="{FF2B5EF4-FFF2-40B4-BE49-F238E27FC236}">
                <a16:creationId xmlns:a16="http://schemas.microsoft.com/office/drawing/2014/main" id="{FA977A44-29AD-0E45-8ED7-8B99762CA2A9}"/>
              </a:ext>
            </a:extLst>
          </p:cNvPr>
          <p:cNvPicPr>
            <a:picLocks noChangeAspect="1"/>
          </p:cNvPicPr>
          <p:nvPr/>
        </p:nvPicPr>
        <p:blipFill>
          <a:blip r:embed="rId2"/>
          <a:stretch>
            <a:fillRect/>
          </a:stretch>
        </p:blipFill>
        <p:spPr>
          <a:xfrm>
            <a:off x="1651779" y="2487409"/>
            <a:ext cx="753214" cy="753214"/>
          </a:xfrm>
          <a:prstGeom prst="rect">
            <a:avLst/>
          </a:prstGeom>
        </p:spPr>
      </p:pic>
      <p:pic>
        <p:nvPicPr>
          <p:cNvPr id="42" name="Content Placeholder 4">
            <a:extLst>
              <a:ext uri="{FF2B5EF4-FFF2-40B4-BE49-F238E27FC236}">
                <a16:creationId xmlns:a16="http://schemas.microsoft.com/office/drawing/2014/main" id="{A934A824-01A2-764B-9DF3-469E45DEDBFA}"/>
              </a:ext>
            </a:extLst>
          </p:cNvPr>
          <p:cNvPicPr>
            <a:picLocks noChangeAspect="1"/>
          </p:cNvPicPr>
          <p:nvPr/>
        </p:nvPicPr>
        <p:blipFill>
          <a:blip r:embed="rId2"/>
          <a:stretch>
            <a:fillRect/>
          </a:stretch>
        </p:blipFill>
        <p:spPr>
          <a:xfrm>
            <a:off x="1651779" y="1673298"/>
            <a:ext cx="753214" cy="753214"/>
          </a:xfrm>
          <a:prstGeom prst="rect">
            <a:avLst/>
          </a:prstGeom>
        </p:spPr>
      </p:pic>
      <p:pic>
        <p:nvPicPr>
          <p:cNvPr id="43" name="Content Placeholder 4">
            <a:extLst>
              <a:ext uri="{FF2B5EF4-FFF2-40B4-BE49-F238E27FC236}">
                <a16:creationId xmlns:a16="http://schemas.microsoft.com/office/drawing/2014/main" id="{666DD91F-16B5-D44F-B1F4-6654328123B5}"/>
              </a:ext>
            </a:extLst>
          </p:cNvPr>
          <p:cNvPicPr>
            <a:picLocks noChangeAspect="1"/>
          </p:cNvPicPr>
          <p:nvPr/>
        </p:nvPicPr>
        <p:blipFill>
          <a:blip r:embed="rId2"/>
          <a:stretch>
            <a:fillRect/>
          </a:stretch>
        </p:blipFill>
        <p:spPr>
          <a:xfrm>
            <a:off x="2500388" y="1685701"/>
            <a:ext cx="753214" cy="753214"/>
          </a:xfrm>
          <a:prstGeom prst="rect">
            <a:avLst/>
          </a:prstGeom>
        </p:spPr>
      </p:pic>
      <p:pic>
        <p:nvPicPr>
          <p:cNvPr id="44" name="Content Placeholder 4">
            <a:extLst>
              <a:ext uri="{FF2B5EF4-FFF2-40B4-BE49-F238E27FC236}">
                <a16:creationId xmlns:a16="http://schemas.microsoft.com/office/drawing/2014/main" id="{039754B9-54A1-B942-B765-0A33CB9E1EC8}"/>
              </a:ext>
            </a:extLst>
          </p:cNvPr>
          <p:cNvPicPr>
            <a:picLocks noChangeAspect="1"/>
          </p:cNvPicPr>
          <p:nvPr/>
        </p:nvPicPr>
        <p:blipFill>
          <a:blip r:embed="rId2"/>
          <a:stretch>
            <a:fillRect/>
          </a:stretch>
        </p:blipFill>
        <p:spPr>
          <a:xfrm>
            <a:off x="3374797" y="1677003"/>
            <a:ext cx="753214" cy="753214"/>
          </a:xfrm>
          <a:prstGeom prst="rect">
            <a:avLst/>
          </a:prstGeom>
        </p:spPr>
      </p:pic>
      <p:pic>
        <p:nvPicPr>
          <p:cNvPr id="45" name="Content Placeholder 4">
            <a:extLst>
              <a:ext uri="{FF2B5EF4-FFF2-40B4-BE49-F238E27FC236}">
                <a16:creationId xmlns:a16="http://schemas.microsoft.com/office/drawing/2014/main" id="{17F2A44B-8004-5040-AAE5-177C1F0B0F99}"/>
              </a:ext>
            </a:extLst>
          </p:cNvPr>
          <p:cNvPicPr>
            <a:picLocks noChangeAspect="1"/>
          </p:cNvPicPr>
          <p:nvPr/>
        </p:nvPicPr>
        <p:blipFill>
          <a:blip r:embed="rId2"/>
          <a:stretch>
            <a:fillRect/>
          </a:stretch>
        </p:blipFill>
        <p:spPr>
          <a:xfrm>
            <a:off x="4197606" y="1673298"/>
            <a:ext cx="753214" cy="753214"/>
          </a:xfrm>
          <a:prstGeom prst="rect">
            <a:avLst/>
          </a:prstGeom>
        </p:spPr>
      </p:pic>
      <p:pic>
        <p:nvPicPr>
          <p:cNvPr id="46" name="Content Placeholder 4">
            <a:extLst>
              <a:ext uri="{FF2B5EF4-FFF2-40B4-BE49-F238E27FC236}">
                <a16:creationId xmlns:a16="http://schemas.microsoft.com/office/drawing/2014/main" id="{FD8F1069-5246-BA41-AA91-6D7FE970AB68}"/>
              </a:ext>
            </a:extLst>
          </p:cNvPr>
          <p:cNvPicPr>
            <a:picLocks noChangeAspect="1"/>
          </p:cNvPicPr>
          <p:nvPr/>
        </p:nvPicPr>
        <p:blipFill>
          <a:blip r:embed="rId2"/>
          <a:stretch>
            <a:fillRect/>
          </a:stretch>
        </p:blipFill>
        <p:spPr>
          <a:xfrm>
            <a:off x="5046216" y="1685701"/>
            <a:ext cx="753214" cy="753214"/>
          </a:xfrm>
          <a:prstGeom prst="rect">
            <a:avLst/>
          </a:prstGeom>
        </p:spPr>
      </p:pic>
      <p:pic>
        <p:nvPicPr>
          <p:cNvPr id="53" name="Content Placeholder 4">
            <a:extLst>
              <a:ext uri="{FF2B5EF4-FFF2-40B4-BE49-F238E27FC236}">
                <a16:creationId xmlns:a16="http://schemas.microsoft.com/office/drawing/2014/main" id="{81F6BD73-31BD-C34B-A9D3-5FD20D58E20B}"/>
              </a:ext>
            </a:extLst>
          </p:cNvPr>
          <p:cNvPicPr>
            <a:picLocks noChangeAspect="1"/>
          </p:cNvPicPr>
          <p:nvPr/>
        </p:nvPicPr>
        <p:blipFill>
          <a:blip r:embed="rId2">
            <a:lum bright="70000" contrast="-70000"/>
          </a:blip>
          <a:stretch>
            <a:fillRect/>
          </a:stretch>
        </p:blipFill>
        <p:spPr>
          <a:xfrm>
            <a:off x="4950820" y="2602820"/>
            <a:ext cx="753214" cy="753214"/>
          </a:xfrm>
          <a:prstGeom prst="rect">
            <a:avLst/>
          </a:prstGeom>
          <a:noFill/>
          <a:ln>
            <a:noFill/>
          </a:ln>
        </p:spPr>
      </p:pic>
      <p:pic>
        <p:nvPicPr>
          <p:cNvPr id="54" name="Content Placeholder 4">
            <a:extLst>
              <a:ext uri="{FF2B5EF4-FFF2-40B4-BE49-F238E27FC236}">
                <a16:creationId xmlns:a16="http://schemas.microsoft.com/office/drawing/2014/main" id="{5F72C67E-22AF-9F43-A8DB-F331716871F5}"/>
              </a:ext>
            </a:extLst>
          </p:cNvPr>
          <p:cNvPicPr>
            <a:picLocks noChangeAspect="1"/>
          </p:cNvPicPr>
          <p:nvPr/>
        </p:nvPicPr>
        <p:blipFill>
          <a:blip r:embed="rId2">
            <a:lum bright="70000" contrast="-70000"/>
          </a:blip>
          <a:stretch>
            <a:fillRect/>
          </a:stretch>
        </p:blipFill>
        <p:spPr>
          <a:xfrm>
            <a:off x="3761451" y="2602820"/>
            <a:ext cx="753214" cy="753214"/>
          </a:xfrm>
          <a:prstGeom prst="rect">
            <a:avLst/>
          </a:prstGeom>
          <a:noFill/>
          <a:ln>
            <a:noFill/>
          </a:ln>
        </p:spPr>
      </p:pic>
      <p:pic>
        <p:nvPicPr>
          <p:cNvPr id="55" name="Content Placeholder 4">
            <a:extLst>
              <a:ext uri="{FF2B5EF4-FFF2-40B4-BE49-F238E27FC236}">
                <a16:creationId xmlns:a16="http://schemas.microsoft.com/office/drawing/2014/main" id="{04AF770B-E08E-B648-8051-3164D4269BC0}"/>
              </a:ext>
            </a:extLst>
          </p:cNvPr>
          <p:cNvPicPr>
            <a:picLocks noChangeAspect="1"/>
          </p:cNvPicPr>
          <p:nvPr/>
        </p:nvPicPr>
        <p:blipFill>
          <a:blip r:embed="rId2">
            <a:lum bright="70000" contrast="-70000"/>
          </a:blip>
          <a:stretch>
            <a:fillRect/>
          </a:stretch>
        </p:blipFill>
        <p:spPr>
          <a:xfrm>
            <a:off x="2572082" y="2602820"/>
            <a:ext cx="753214" cy="753214"/>
          </a:xfrm>
          <a:prstGeom prst="rect">
            <a:avLst/>
          </a:prstGeom>
          <a:noFill/>
          <a:ln>
            <a:noFill/>
          </a:ln>
        </p:spPr>
      </p:pic>
      <p:pic>
        <p:nvPicPr>
          <p:cNvPr id="56" name="Content Placeholder 4">
            <a:extLst>
              <a:ext uri="{FF2B5EF4-FFF2-40B4-BE49-F238E27FC236}">
                <a16:creationId xmlns:a16="http://schemas.microsoft.com/office/drawing/2014/main" id="{5E00CCB7-AEF4-094C-A5F7-C55B034ADF44}"/>
              </a:ext>
            </a:extLst>
          </p:cNvPr>
          <p:cNvPicPr>
            <a:picLocks noChangeAspect="1"/>
          </p:cNvPicPr>
          <p:nvPr/>
        </p:nvPicPr>
        <p:blipFill>
          <a:blip r:embed="rId2">
            <a:lum bright="70000" contrast="-70000"/>
          </a:blip>
          <a:stretch>
            <a:fillRect/>
          </a:stretch>
        </p:blipFill>
        <p:spPr>
          <a:xfrm>
            <a:off x="3761451" y="1824967"/>
            <a:ext cx="753214" cy="753214"/>
          </a:xfrm>
          <a:prstGeom prst="rect">
            <a:avLst/>
          </a:prstGeom>
          <a:noFill/>
          <a:ln>
            <a:noFill/>
          </a:ln>
        </p:spPr>
      </p:pic>
      <p:grpSp>
        <p:nvGrpSpPr>
          <p:cNvPr id="57" name="Group 56">
            <a:extLst>
              <a:ext uri="{FF2B5EF4-FFF2-40B4-BE49-F238E27FC236}">
                <a16:creationId xmlns:a16="http://schemas.microsoft.com/office/drawing/2014/main" id="{A4F3847F-F562-A44B-90ED-CF66E944DE7E}"/>
              </a:ext>
            </a:extLst>
          </p:cNvPr>
          <p:cNvGrpSpPr/>
          <p:nvPr/>
        </p:nvGrpSpPr>
        <p:grpSpPr>
          <a:xfrm>
            <a:off x="97994" y="3483582"/>
            <a:ext cx="8807089" cy="753214"/>
            <a:chOff x="126596" y="3301520"/>
            <a:chExt cx="8807089" cy="753214"/>
          </a:xfrm>
          <a:noFill/>
        </p:grpSpPr>
        <p:pic>
          <p:nvPicPr>
            <p:cNvPr id="58" name="Content Placeholder 4">
              <a:extLst>
                <a:ext uri="{FF2B5EF4-FFF2-40B4-BE49-F238E27FC236}">
                  <a16:creationId xmlns:a16="http://schemas.microsoft.com/office/drawing/2014/main" id="{1DFF88A9-5481-9946-851E-459A056E9430}"/>
                </a:ext>
              </a:extLst>
            </p:cNvPr>
            <p:cNvPicPr>
              <a:picLocks noChangeAspect="1"/>
            </p:cNvPicPr>
            <p:nvPr/>
          </p:nvPicPr>
          <p:blipFill>
            <a:blip r:embed="rId2">
              <a:duotone>
                <a:schemeClr val="accent5">
                  <a:shade val="45000"/>
                  <a:satMod val="135000"/>
                </a:schemeClr>
                <a:prstClr val="white"/>
              </a:duotone>
            </a:blip>
            <a:stretch>
              <a:fillRect/>
            </a:stretch>
          </p:blipFill>
          <p:spPr>
            <a:xfrm>
              <a:off x="4958919" y="3301520"/>
              <a:ext cx="753214" cy="753214"/>
            </a:xfrm>
            <a:prstGeom prst="rect">
              <a:avLst/>
            </a:prstGeom>
            <a:grpFill/>
            <a:ln>
              <a:noFill/>
            </a:ln>
          </p:spPr>
        </p:pic>
        <p:pic>
          <p:nvPicPr>
            <p:cNvPr id="59" name="Content Placeholder 4">
              <a:extLst>
                <a:ext uri="{FF2B5EF4-FFF2-40B4-BE49-F238E27FC236}">
                  <a16:creationId xmlns:a16="http://schemas.microsoft.com/office/drawing/2014/main" id="{0598CF64-6CFA-5641-852F-0B597F7F2066}"/>
                </a:ext>
              </a:extLst>
            </p:cNvPr>
            <p:cNvPicPr>
              <a:picLocks noChangeAspect="1"/>
            </p:cNvPicPr>
            <p:nvPr/>
          </p:nvPicPr>
          <p:blipFill>
            <a:blip r:embed="rId2">
              <a:duotone>
                <a:schemeClr val="accent5">
                  <a:shade val="45000"/>
                  <a:satMod val="135000"/>
                </a:schemeClr>
                <a:prstClr val="white"/>
              </a:duotone>
            </a:blip>
            <a:stretch>
              <a:fillRect/>
            </a:stretch>
          </p:blipFill>
          <p:spPr>
            <a:xfrm>
              <a:off x="4153532" y="3301520"/>
              <a:ext cx="753214" cy="753214"/>
            </a:xfrm>
            <a:prstGeom prst="rect">
              <a:avLst/>
            </a:prstGeom>
            <a:grpFill/>
            <a:ln>
              <a:noFill/>
            </a:ln>
          </p:spPr>
        </p:pic>
        <p:pic>
          <p:nvPicPr>
            <p:cNvPr id="60" name="Content Placeholder 4">
              <a:extLst>
                <a:ext uri="{FF2B5EF4-FFF2-40B4-BE49-F238E27FC236}">
                  <a16:creationId xmlns:a16="http://schemas.microsoft.com/office/drawing/2014/main" id="{DAABB99C-2A9E-B846-B716-BDCBEB0189F8}"/>
                </a:ext>
              </a:extLst>
            </p:cNvPr>
            <p:cNvPicPr>
              <a:picLocks noChangeAspect="1"/>
            </p:cNvPicPr>
            <p:nvPr/>
          </p:nvPicPr>
          <p:blipFill>
            <a:blip r:embed="rId2">
              <a:duotone>
                <a:schemeClr val="accent5">
                  <a:shade val="45000"/>
                  <a:satMod val="135000"/>
                </a:schemeClr>
                <a:prstClr val="white"/>
              </a:duotone>
            </a:blip>
            <a:stretch>
              <a:fillRect/>
            </a:stretch>
          </p:blipFill>
          <p:spPr>
            <a:xfrm>
              <a:off x="3348145" y="3301520"/>
              <a:ext cx="753214" cy="753214"/>
            </a:xfrm>
            <a:prstGeom prst="rect">
              <a:avLst/>
            </a:prstGeom>
            <a:grpFill/>
            <a:ln>
              <a:noFill/>
            </a:ln>
          </p:spPr>
        </p:pic>
        <p:pic>
          <p:nvPicPr>
            <p:cNvPr id="61" name="Content Placeholder 4">
              <a:extLst>
                <a:ext uri="{FF2B5EF4-FFF2-40B4-BE49-F238E27FC236}">
                  <a16:creationId xmlns:a16="http://schemas.microsoft.com/office/drawing/2014/main" id="{4F65FB39-2765-1445-8D4B-E7DEF25DE55E}"/>
                </a:ext>
              </a:extLst>
            </p:cNvPr>
            <p:cNvPicPr>
              <a:picLocks noChangeAspect="1"/>
            </p:cNvPicPr>
            <p:nvPr/>
          </p:nvPicPr>
          <p:blipFill>
            <a:blip r:embed="rId2">
              <a:duotone>
                <a:schemeClr val="accent5">
                  <a:shade val="45000"/>
                  <a:satMod val="135000"/>
                </a:schemeClr>
                <a:prstClr val="white"/>
              </a:duotone>
            </a:blip>
            <a:stretch>
              <a:fillRect/>
            </a:stretch>
          </p:blipFill>
          <p:spPr>
            <a:xfrm>
              <a:off x="2542758" y="3301520"/>
              <a:ext cx="753214" cy="753214"/>
            </a:xfrm>
            <a:prstGeom prst="rect">
              <a:avLst/>
            </a:prstGeom>
            <a:grpFill/>
            <a:ln>
              <a:noFill/>
            </a:ln>
          </p:spPr>
        </p:pic>
        <p:pic>
          <p:nvPicPr>
            <p:cNvPr id="62" name="Content Placeholder 4">
              <a:extLst>
                <a:ext uri="{FF2B5EF4-FFF2-40B4-BE49-F238E27FC236}">
                  <a16:creationId xmlns:a16="http://schemas.microsoft.com/office/drawing/2014/main" id="{D5F3C53F-129B-F146-BD78-151755C5C467}"/>
                </a:ext>
              </a:extLst>
            </p:cNvPr>
            <p:cNvPicPr>
              <a:picLocks noChangeAspect="1"/>
            </p:cNvPicPr>
            <p:nvPr/>
          </p:nvPicPr>
          <p:blipFill>
            <a:blip r:embed="rId2">
              <a:duotone>
                <a:schemeClr val="accent5">
                  <a:shade val="45000"/>
                  <a:satMod val="135000"/>
                </a:schemeClr>
                <a:prstClr val="white"/>
              </a:duotone>
            </a:blip>
            <a:stretch>
              <a:fillRect/>
            </a:stretch>
          </p:blipFill>
          <p:spPr>
            <a:xfrm>
              <a:off x="1737371" y="3301520"/>
              <a:ext cx="753214" cy="753214"/>
            </a:xfrm>
            <a:prstGeom prst="rect">
              <a:avLst/>
            </a:prstGeom>
            <a:grpFill/>
            <a:ln>
              <a:noFill/>
            </a:ln>
          </p:spPr>
        </p:pic>
        <p:pic>
          <p:nvPicPr>
            <p:cNvPr id="63" name="Content Placeholder 4">
              <a:extLst>
                <a:ext uri="{FF2B5EF4-FFF2-40B4-BE49-F238E27FC236}">
                  <a16:creationId xmlns:a16="http://schemas.microsoft.com/office/drawing/2014/main" id="{87E49D32-A9C2-E442-AC50-E1217040C71E}"/>
                </a:ext>
              </a:extLst>
            </p:cNvPr>
            <p:cNvPicPr>
              <a:picLocks noChangeAspect="1"/>
            </p:cNvPicPr>
            <p:nvPr/>
          </p:nvPicPr>
          <p:blipFill>
            <a:blip r:embed="rId2">
              <a:duotone>
                <a:schemeClr val="accent5">
                  <a:shade val="45000"/>
                  <a:satMod val="135000"/>
                </a:schemeClr>
                <a:prstClr val="white"/>
              </a:duotone>
            </a:blip>
            <a:stretch>
              <a:fillRect/>
            </a:stretch>
          </p:blipFill>
          <p:spPr>
            <a:xfrm>
              <a:off x="6569693" y="3301520"/>
              <a:ext cx="753214" cy="753214"/>
            </a:xfrm>
            <a:prstGeom prst="rect">
              <a:avLst/>
            </a:prstGeom>
            <a:grpFill/>
            <a:ln>
              <a:noFill/>
            </a:ln>
          </p:spPr>
        </p:pic>
        <p:pic>
          <p:nvPicPr>
            <p:cNvPr id="64" name="Content Placeholder 4">
              <a:extLst>
                <a:ext uri="{FF2B5EF4-FFF2-40B4-BE49-F238E27FC236}">
                  <a16:creationId xmlns:a16="http://schemas.microsoft.com/office/drawing/2014/main" id="{FEE0D4EF-436A-7642-98E1-41F2906DB825}"/>
                </a:ext>
              </a:extLst>
            </p:cNvPr>
            <p:cNvPicPr>
              <a:picLocks noChangeAspect="1"/>
            </p:cNvPicPr>
            <p:nvPr/>
          </p:nvPicPr>
          <p:blipFill>
            <a:blip r:embed="rId2">
              <a:duotone>
                <a:schemeClr val="accent5">
                  <a:shade val="45000"/>
                  <a:satMod val="135000"/>
                </a:schemeClr>
                <a:prstClr val="white"/>
              </a:duotone>
            </a:blip>
            <a:stretch>
              <a:fillRect/>
            </a:stretch>
          </p:blipFill>
          <p:spPr>
            <a:xfrm>
              <a:off x="931984" y="3301520"/>
              <a:ext cx="753214" cy="753214"/>
            </a:xfrm>
            <a:prstGeom prst="rect">
              <a:avLst/>
            </a:prstGeom>
            <a:grpFill/>
            <a:ln>
              <a:noFill/>
            </a:ln>
          </p:spPr>
        </p:pic>
        <p:pic>
          <p:nvPicPr>
            <p:cNvPr id="65" name="Content Placeholder 4">
              <a:extLst>
                <a:ext uri="{FF2B5EF4-FFF2-40B4-BE49-F238E27FC236}">
                  <a16:creationId xmlns:a16="http://schemas.microsoft.com/office/drawing/2014/main" id="{ED734EBD-E156-C34E-84B6-FFFFF90C3A0E}"/>
                </a:ext>
              </a:extLst>
            </p:cNvPr>
            <p:cNvPicPr>
              <a:picLocks noChangeAspect="1"/>
            </p:cNvPicPr>
            <p:nvPr/>
          </p:nvPicPr>
          <p:blipFill>
            <a:blip r:embed="rId2">
              <a:duotone>
                <a:schemeClr val="accent5">
                  <a:shade val="45000"/>
                  <a:satMod val="135000"/>
                </a:schemeClr>
                <a:prstClr val="white"/>
              </a:duotone>
            </a:blip>
            <a:stretch>
              <a:fillRect/>
            </a:stretch>
          </p:blipFill>
          <p:spPr>
            <a:xfrm>
              <a:off x="5764306" y="3301520"/>
              <a:ext cx="753214" cy="753214"/>
            </a:xfrm>
            <a:prstGeom prst="rect">
              <a:avLst/>
            </a:prstGeom>
            <a:grpFill/>
            <a:ln>
              <a:noFill/>
            </a:ln>
          </p:spPr>
        </p:pic>
        <p:pic>
          <p:nvPicPr>
            <p:cNvPr id="66" name="Content Placeholder 4">
              <a:extLst>
                <a:ext uri="{FF2B5EF4-FFF2-40B4-BE49-F238E27FC236}">
                  <a16:creationId xmlns:a16="http://schemas.microsoft.com/office/drawing/2014/main" id="{56993C2E-1DCD-9A46-B67A-FA854A58EA48}"/>
                </a:ext>
              </a:extLst>
            </p:cNvPr>
            <p:cNvPicPr>
              <a:picLocks noChangeAspect="1"/>
            </p:cNvPicPr>
            <p:nvPr/>
          </p:nvPicPr>
          <p:blipFill>
            <a:blip r:embed="rId2">
              <a:duotone>
                <a:schemeClr val="accent5">
                  <a:shade val="45000"/>
                  <a:satMod val="135000"/>
                </a:schemeClr>
                <a:prstClr val="white"/>
              </a:duotone>
            </a:blip>
            <a:stretch>
              <a:fillRect/>
            </a:stretch>
          </p:blipFill>
          <p:spPr>
            <a:xfrm>
              <a:off x="7375080" y="3301520"/>
              <a:ext cx="753214" cy="753214"/>
            </a:xfrm>
            <a:prstGeom prst="rect">
              <a:avLst/>
            </a:prstGeom>
            <a:grpFill/>
            <a:ln>
              <a:noFill/>
            </a:ln>
          </p:spPr>
        </p:pic>
        <p:pic>
          <p:nvPicPr>
            <p:cNvPr id="67" name="Content Placeholder 4">
              <a:extLst>
                <a:ext uri="{FF2B5EF4-FFF2-40B4-BE49-F238E27FC236}">
                  <a16:creationId xmlns:a16="http://schemas.microsoft.com/office/drawing/2014/main" id="{74A60FBD-B01D-224F-8AA3-D5964779D81A}"/>
                </a:ext>
              </a:extLst>
            </p:cNvPr>
            <p:cNvPicPr>
              <a:picLocks noChangeAspect="1"/>
            </p:cNvPicPr>
            <p:nvPr/>
          </p:nvPicPr>
          <p:blipFill>
            <a:blip r:embed="rId2">
              <a:duotone>
                <a:schemeClr val="accent5">
                  <a:shade val="45000"/>
                  <a:satMod val="135000"/>
                </a:schemeClr>
                <a:prstClr val="white"/>
              </a:duotone>
            </a:blip>
            <a:stretch>
              <a:fillRect/>
            </a:stretch>
          </p:blipFill>
          <p:spPr>
            <a:xfrm>
              <a:off x="126596" y="3301520"/>
              <a:ext cx="753214" cy="753214"/>
            </a:xfrm>
            <a:prstGeom prst="rect">
              <a:avLst/>
            </a:prstGeom>
            <a:grpFill/>
            <a:ln>
              <a:noFill/>
            </a:ln>
          </p:spPr>
        </p:pic>
        <p:pic>
          <p:nvPicPr>
            <p:cNvPr id="68" name="Content Placeholder 4">
              <a:extLst>
                <a:ext uri="{FF2B5EF4-FFF2-40B4-BE49-F238E27FC236}">
                  <a16:creationId xmlns:a16="http://schemas.microsoft.com/office/drawing/2014/main" id="{D46570EB-B5DA-1740-A0BC-01738A8C213D}"/>
                </a:ext>
              </a:extLst>
            </p:cNvPr>
            <p:cNvPicPr>
              <a:picLocks noChangeAspect="1"/>
            </p:cNvPicPr>
            <p:nvPr/>
          </p:nvPicPr>
          <p:blipFill>
            <a:blip r:embed="rId2">
              <a:duotone>
                <a:schemeClr val="accent5">
                  <a:shade val="45000"/>
                  <a:satMod val="135000"/>
                </a:schemeClr>
                <a:prstClr val="white"/>
              </a:duotone>
            </a:blip>
            <a:stretch>
              <a:fillRect/>
            </a:stretch>
          </p:blipFill>
          <p:spPr>
            <a:xfrm>
              <a:off x="8180471" y="3301520"/>
              <a:ext cx="753214" cy="753214"/>
            </a:xfrm>
            <a:prstGeom prst="rect">
              <a:avLst/>
            </a:prstGeom>
            <a:grpFill/>
            <a:ln>
              <a:noFill/>
            </a:ln>
          </p:spPr>
        </p:pic>
      </p:grpSp>
    </p:spTree>
    <p:extLst>
      <p:ext uri="{BB962C8B-B14F-4D97-AF65-F5344CB8AC3E}">
        <p14:creationId xmlns:p14="http://schemas.microsoft.com/office/powerpoint/2010/main" val="335039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38889E-6 1.81005E-6 L -0.17014 0.35183 " pathEditMode="relative" rAng="0" ptsTypes="AA">
                                      <p:cBhvr>
                                        <p:cTn id="6" dur="2000" fill="hold"/>
                                        <p:tgtEl>
                                          <p:spTgt spid="42"/>
                                        </p:tgtEl>
                                        <p:attrNameLst>
                                          <p:attrName>ppt_x</p:attrName>
                                          <p:attrName>ppt_y</p:attrName>
                                        </p:attrNameLst>
                                      </p:cBhvr>
                                      <p:rCtr x="-8507" y="17576"/>
                                    </p:animMotion>
                                  </p:childTnLst>
                                </p:cTn>
                              </p:par>
                              <p:par>
                                <p:cTn id="7" presetID="42" presetClass="path" presetSubtype="0" accel="50000" decel="50000" fill="hold" nodeType="withEffect">
                                  <p:stCondLst>
                                    <p:cond delay="0"/>
                                  </p:stCondLst>
                                  <p:childTnLst>
                                    <p:animMotion origin="layout" path="M -3.33333E-6 4.95837E-6 L -0.08732 0.34813 " pathEditMode="relative" rAng="0" ptsTypes="AA">
                                      <p:cBhvr>
                                        <p:cTn id="8" dur="2000" fill="hold"/>
                                        <p:tgtEl>
                                          <p:spTgt spid="43"/>
                                        </p:tgtEl>
                                        <p:attrNameLst>
                                          <p:attrName>ppt_x</p:attrName>
                                          <p:attrName>ppt_y</p:attrName>
                                        </p:attrNameLst>
                                      </p:cBhvr>
                                      <p:rCtr x="-4375" y="17391"/>
                                    </p:animMotion>
                                  </p:childTnLst>
                                </p:cTn>
                              </p:par>
                              <p:par>
                                <p:cTn id="9" presetID="42" presetClass="path" presetSubtype="0" accel="50000" decel="50000" fill="hold" nodeType="withEffect">
                                  <p:stCondLst>
                                    <p:cond delay="0"/>
                                  </p:stCondLst>
                                  <p:childTnLst>
                                    <p:animMotion origin="layout" path="M -3.05556E-6 -4.90287E-6 L 0.17205 0.17515 " pathEditMode="relative" rAng="0" ptsTypes="AA">
                                      <p:cBhvr>
                                        <p:cTn id="10" dur="2000" fill="hold"/>
                                        <p:tgtEl>
                                          <p:spTgt spid="44"/>
                                        </p:tgtEl>
                                        <p:attrNameLst>
                                          <p:attrName>ppt_x</p:attrName>
                                          <p:attrName>ppt_y</p:attrName>
                                        </p:attrNameLst>
                                      </p:cBhvr>
                                      <p:rCtr x="8594" y="8757"/>
                                    </p:animMotion>
                                  </p:childTnLst>
                                </p:cTn>
                              </p:par>
                              <p:par>
                                <p:cTn id="11" presetID="42" presetClass="path" presetSubtype="0" accel="50000" decel="50000" fill="hold" nodeType="withEffect">
                                  <p:stCondLst>
                                    <p:cond delay="0"/>
                                  </p:stCondLst>
                                  <p:childTnLst>
                                    <p:animMotion origin="layout" path="M -3.61111E-6 1.81005E-6 L 0.16823 0.3506 " pathEditMode="relative" rAng="0" ptsTypes="AA">
                                      <p:cBhvr>
                                        <p:cTn id="12" dur="2000" fill="hold"/>
                                        <p:tgtEl>
                                          <p:spTgt spid="45"/>
                                        </p:tgtEl>
                                        <p:attrNameLst>
                                          <p:attrName>ppt_x</p:attrName>
                                          <p:attrName>ppt_y</p:attrName>
                                        </p:attrNameLst>
                                      </p:cBhvr>
                                      <p:rCtr x="8403" y="17515"/>
                                    </p:animMotion>
                                  </p:childTnLst>
                                </p:cTn>
                              </p:par>
                              <p:par>
                                <p:cTn id="13" presetID="42" presetClass="path" presetSubtype="0" accel="50000" decel="50000" fill="hold" nodeType="withEffect">
                                  <p:stCondLst>
                                    <p:cond delay="0"/>
                                  </p:stCondLst>
                                  <p:childTnLst>
                                    <p:animMotion origin="layout" path="M -1.38889E-6 4.94604E-6 L -0.0809 0.19241 " pathEditMode="relative" rAng="0" ptsTypes="AA">
                                      <p:cBhvr>
                                        <p:cTn id="14" dur="2000" fill="hold"/>
                                        <p:tgtEl>
                                          <p:spTgt spid="41"/>
                                        </p:tgtEl>
                                        <p:attrNameLst>
                                          <p:attrName>ppt_x</p:attrName>
                                          <p:attrName>ppt_y</p:attrName>
                                        </p:attrNameLst>
                                      </p:cBhvr>
                                      <p:rCtr x="-4045" y="9621"/>
                                    </p:animMotion>
                                  </p:childTnLst>
                                </p:cTn>
                              </p:par>
                              <p:par>
                                <p:cTn id="15" presetID="42" presetClass="path" presetSubtype="0" accel="50000" decel="50000" fill="hold" nodeType="withEffect">
                                  <p:stCondLst>
                                    <p:cond delay="0"/>
                                  </p:stCondLst>
                                  <p:childTnLst>
                                    <p:animMotion origin="layout" path="M -3.33333E-6 4.94604E-6 L 0.26545 0.19642 " pathEditMode="relative" rAng="0" ptsTypes="AA">
                                      <p:cBhvr>
                                        <p:cTn id="16" dur="2000" fill="hold"/>
                                        <p:tgtEl>
                                          <p:spTgt spid="40"/>
                                        </p:tgtEl>
                                        <p:attrNameLst>
                                          <p:attrName>ppt_x</p:attrName>
                                          <p:attrName>ppt_y</p:attrName>
                                        </p:attrNameLst>
                                      </p:cBhvr>
                                      <p:rCtr x="13264" y="9806"/>
                                    </p:animMotion>
                                  </p:childTnLst>
                                </p:cTn>
                              </p:par>
                              <p:par>
                                <p:cTn id="17" presetID="42" presetClass="path" presetSubtype="0" accel="50000" decel="50000" fill="hold" nodeType="withEffect">
                                  <p:stCondLst>
                                    <p:cond delay="0"/>
                                  </p:stCondLst>
                                  <p:childTnLst>
                                    <p:animMotion origin="layout" path="M 4.72222E-6 4.94604E-6 L 0.35017 0.19796 " pathEditMode="relative" rAng="0" ptsTypes="AA">
                                      <p:cBhvr>
                                        <p:cTn id="18" dur="2000" fill="hold"/>
                                        <p:tgtEl>
                                          <p:spTgt spid="39"/>
                                        </p:tgtEl>
                                        <p:attrNameLst>
                                          <p:attrName>ppt_x</p:attrName>
                                          <p:attrName>ppt_y</p:attrName>
                                        </p:attrNameLst>
                                      </p:cBhvr>
                                      <p:rCtr x="17500" y="9898"/>
                                    </p:animMotion>
                                  </p:childTnLst>
                                </p:cTn>
                              </p:par>
                              <p:par>
                                <p:cTn id="19" presetID="42" presetClass="path" presetSubtype="0" accel="50000" decel="50000" fill="hold" nodeType="withEffect">
                                  <p:stCondLst>
                                    <p:cond delay="0"/>
                                  </p:stCondLst>
                                  <p:childTnLst>
                                    <p:animMotion origin="layout" path="M -3.61111E-6 4.94604E-6 L 0.34601 0.19796 " pathEditMode="relative" rAng="0" ptsTypes="AA">
                                      <p:cBhvr>
                                        <p:cTn id="20" dur="2000" fill="hold"/>
                                        <p:tgtEl>
                                          <p:spTgt spid="38"/>
                                        </p:tgtEl>
                                        <p:attrNameLst>
                                          <p:attrName>ppt_x</p:attrName>
                                          <p:attrName>ppt_y</p:attrName>
                                        </p:attrNameLst>
                                      </p:cBhvr>
                                      <p:rCtr x="17292" y="9898"/>
                                    </p:animMotion>
                                  </p:childTnLst>
                                </p:cTn>
                              </p:par>
                              <p:par>
                                <p:cTn id="21" presetID="42" presetClass="path" presetSubtype="0" accel="50000" decel="50000" fill="hold" nodeType="withEffect">
                                  <p:stCondLst>
                                    <p:cond delay="0"/>
                                  </p:stCondLst>
                                  <p:childTnLst>
                                    <p:animMotion origin="layout" path="M -1.38889E-6 -1.91798E-6 L 0.09288 -0.15819 " pathEditMode="relative" rAng="0" ptsTypes="AA">
                                      <p:cBhvr>
                                        <p:cTn id="22" dur="2000" fill="hold"/>
                                        <p:tgtEl>
                                          <p:spTgt spid="36"/>
                                        </p:tgtEl>
                                        <p:attrNameLst>
                                          <p:attrName>ppt_x</p:attrName>
                                          <p:attrName>ppt_y</p:attrName>
                                        </p:attrNameLst>
                                      </p:cBhvr>
                                      <p:rCtr x="5139" y="-6753"/>
                                    </p:animMotion>
                                  </p:childTnLst>
                                </p:cTn>
                              </p:par>
                              <p:par>
                                <p:cTn id="23" presetID="42" presetClass="path" presetSubtype="0" accel="50000" decel="50000" fill="hold" nodeType="withEffect">
                                  <p:stCondLst>
                                    <p:cond delay="0"/>
                                  </p:stCondLst>
                                  <p:childTnLst>
                                    <p:animMotion origin="layout" path="M 4.44444E-6 4.95837E-6 L 0.33923 0.34813 " pathEditMode="relative" rAng="0" ptsTypes="AA">
                                      <p:cBhvr>
                                        <p:cTn id="24" dur="2000" fill="hold"/>
                                        <p:tgtEl>
                                          <p:spTgt spid="46"/>
                                        </p:tgtEl>
                                        <p:attrNameLst>
                                          <p:attrName>ppt_x</p:attrName>
                                          <p:attrName>ppt_y</p:attrName>
                                        </p:attrNameLst>
                                      </p:cBhvr>
                                      <p:rCtr x="16962" y="17391"/>
                                    </p:animMotion>
                                  </p:childTnLst>
                                </p:cTn>
                              </p:par>
                              <p:par>
                                <p:cTn id="25" presetID="42" presetClass="path" presetSubtype="0" accel="50000" decel="50000" fill="hold" nodeType="withEffect">
                                  <p:stCondLst>
                                    <p:cond delay="0"/>
                                  </p:stCondLst>
                                  <p:childTnLst>
                                    <p:animMotion origin="layout" path="M -3.33333E-6 -1.91798E-6 L 0.00157 0.03546 " pathEditMode="relative" rAng="0" ptsTypes="AA">
                                      <p:cBhvr>
                                        <p:cTn id="26" dur="2000" fill="hold"/>
                                        <p:tgtEl>
                                          <p:spTgt spid="35"/>
                                        </p:tgtEl>
                                        <p:attrNameLst>
                                          <p:attrName>ppt_x</p:attrName>
                                          <p:attrName>ppt_y</p:attrName>
                                        </p:attrNameLst>
                                      </p:cBhvr>
                                      <p:rCtr x="69" y="1758"/>
                                    </p:animMotion>
                                  </p:childTnLst>
                                </p:cTn>
                              </p:par>
                              <p:par>
                                <p:cTn id="27" presetID="42" presetClass="path" presetSubtype="0" accel="50000" decel="50000" fill="hold" nodeType="withEffect">
                                  <p:stCondLst>
                                    <p:cond delay="0"/>
                                  </p:stCondLst>
                                  <p:childTnLst>
                                    <p:animMotion origin="layout" path="M 4.72222E-6 -1.91798E-6 L -0.00365 0.03824 " pathEditMode="relative" rAng="0" ptsTypes="AA">
                                      <p:cBhvr>
                                        <p:cTn id="28" dur="2000" fill="hold"/>
                                        <p:tgtEl>
                                          <p:spTgt spid="34"/>
                                        </p:tgtEl>
                                        <p:attrNameLst>
                                          <p:attrName>ppt_x</p:attrName>
                                          <p:attrName>ppt_y</p:attrName>
                                        </p:attrNameLst>
                                      </p:cBhvr>
                                      <p:rCtr x="-191" y="1912"/>
                                    </p:animMotion>
                                  </p:childTnLst>
                                </p:cTn>
                              </p:par>
                              <p:par>
                                <p:cTn id="29" presetID="42" presetClass="path" presetSubtype="0" accel="50000" decel="50000" fill="hold" nodeType="withEffect">
                                  <p:stCondLst>
                                    <p:cond delay="0"/>
                                  </p:stCondLst>
                                  <p:childTnLst>
                                    <p:animMotion origin="layout" path="M -3.61111E-6 -1.91798E-6 L -0.00642 0.037 " pathEditMode="relative" rAng="0" ptsTypes="AA">
                                      <p:cBhvr>
                                        <p:cTn id="30" dur="2000" fill="hold"/>
                                        <p:tgtEl>
                                          <p:spTgt spid="33"/>
                                        </p:tgtEl>
                                        <p:attrNameLst>
                                          <p:attrName>ppt_x</p:attrName>
                                          <p:attrName>ppt_y</p:attrName>
                                        </p:attrNameLst>
                                      </p:cBhvr>
                                      <p:rCtr x="-330" y="1850"/>
                                    </p:animMotion>
                                  </p:childTnLst>
                                </p:cTn>
                              </p:par>
                              <p:par>
                                <p:cTn id="31" presetID="42" presetClass="path" presetSubtype="0" accel="50000" decel="50000" fill="hold" nodeType="withEffect">
                                  <p:stCondLst>
                                    <p:cond delay="0"/>
                                  </p:stCondLst>
                                  <p:childTnLst>
                                    <p:animMotion origin="layout" path="M 4.44444E-6 -1.91798E-6 L -0.14115 -0.28677 " pathEditMode="relative" rAng="0" ptsTypes="AA">
                                      <p:cBhvr>
                                        <p:cTn id="32" dur="2000" fill="hold"/>
                                        <p:tgtEl>
                                          <p:spTgt spid="32"/>
                                        </p:tgtEl>
                                        <p:attrNameLst>
                                          <p:attrName>ppt_x</p:attrName>
                                          <p:attrName>ppt_y</p:attrName>
                                        </p:attrNameLst>
                                      </p:cBhvr>
                                      <p:rCtr x="-7066" y="-14339"/>
                                    </p:animMotion>
                                  </p:childTnLst>
                                </p:cTn>
                              </p:par>
                              <p:par>
                                <p:cTn id="33" presetID="42" presetClass="path" presetSubtype="0" accel="50000" decel="50000" fill="hold" nodeType="withEffect">
                                  <p:stCondLst>
                                    <p:cond delay="0"/>
                                  </p:stCondLst>
                                  <p:childTnLst>
                                    <p:animMotion origin="layout" path="M 4.44444E-6 4.94604E-6 L -0.14202 0.02836 " pathEditMode="relative" rAng="0" ptsTypes="AA">
                                      <p:cBhvr>
                                        <p:cTn id="34" dur="2000" fill="hold"/>
                                        <p:tgtEl>
                                          <p:spTgt spid="37"/>
                                        </p:tgtEl>
                                        <p:attrNameLst>
                                          <p:attrName>ppt_x</p:attrName>
                                          <p:attrName>ppt_y</p:attrName>
                                        </p:attrNameLst>
                                      </p:cBhvr>
                                      <p:rCtr x="-7101" y="1418"/>
                                    </p:animMotion>
                                  </p:childTnLst>
                                </p:cTn>
                              </p:par>
                              <p:par>
                                <p:cTn id="35" presetID="1" presetClass="exit" presetSubtype="0" fill="hold" nodeType="withEffect">
                                  <p:stCondLst>
                                    <p:cond delay="2000"/>
                                  </p:stCondLst>
                                  <p:childTnLst>
                                    <p:set>
                                      <p:cBhvr>
                                        <p:cTn id="36" dur="1" fill="hold">
                                          <p:stCondLst>
                                            <p:cond delay="0"/>
                                          </p:stCondLst>
                                        </p:cTn>
                                        <p:tgtEl>
                                          <p:spTgt spid="42"/>
                                        </p:tgtEl>
                                        <p:attrNameLst>
                                          <p:attrName>style.visibility</p:attrName>
                                        </p:attrNameLst>
                                      </p:cBhvr>
                                      <p:to>
                                        <p:strVal val="hidden"/>
                                      </p:to>
                                    </p:set>
                                  </p:childTnLst>
                                </p:cTn>
                              </p:par>
                              <p:par>
                                <p:cTn id="37" presetID="1" presetClass="exit" presetSubtype="0" fill="hold" nodeType="withEffect">
                                  <p:stCondLst>
                                    <p:cond delay="2000"/>
                                  </p:stCondLst>
                                  <p:childTnLst>
                                    <p:set>
                                      <p:cBhvr>
                                        <p:cTn id="38" dur="1" fill="hold">
                                          <p:stCondLst>
                                            <p:cond delay="0"/>
                                          </p:stCondLst>
                                        </p:cTn>
                                        <p:tgtEl>
                                          <p:spTgt spid="43"/>
                                        </p:tgtEl>
                                        <p:attrNameLst>
                                          <p:attrName>style.visibility</p:attrName>
                                        </p:attrNameLst>
                                      </p:cBhvr>
                                      <p:to>
                                        <p:strVal val="hidden"/>
                                      </p:to>
                                    </p:set>
                                  </p:childTnLst>
                                </p:cTn>
                              </p:par>
                              <p:par>
                                <p:cTn id="39" presetID="1" presetClass="exit" presetSubtype="0" fill="hold" nodeType="withEffect">
                                  <p:stCondLst>
                                    <p:cond delay="2000"/>
                                  </p:stCondLst>
                                  <p:childTnLst>
                                    <p:set>
                                      <p:cBhvr>
                                        <p:cTn id="40" dur="1" fill="hold">
                                          <p:stCondLst>
                                            <p:cond delay="0"/>
                                          </p:stCondLst>
                                        </p:cTn>
                                        <p:tgtEl>
                                          <p:spTgt spid="44"/>
                                        </p:tgtEl>
                                        <p:attrNameLst>
                                          <p:attrName>style.visibility</p:attrName>
                                        </p:attrNameLst>
                                      </p:cBhvr>
                                      <p:to>
                                        <p:strVal val="hidden"/>
                                      </p:to>
                                    </p:set>
                                  </p:childTnLst>
                                </p:cTn>
                              </p:par>
                              <p:par>
                                <p:cTn id="41" presetID="1" presetClass="exit" presetSubtype="0" fill="hold" nodeType="withEffect">
                                  <p:stCondLst>
                                    <p:cond delay="2000"/>
                                  </p:stCondLst>
                                  <p:childTnLst>
                                    <p:set>
                                      <p:cBhvr>
                                        <p:cTn id="42" dur="1" fill="hold">
                                          <p:stCondLst>
                                            <p:cond delay="0"/>
                                          </p:stCondLst>
                                        </p:cTn>
                                        <p:tgtEl>
                                          <p:spTgt spid="45"/>
                                        </p:tgtEl>
                                        <p:attrNameLst>
                                          <p:attrName>style.visibility</p:attrName>
                                        </p:attrNameLst>
                                      </p:cBhvr>
                                      <p:to>
                                        <p:strVal val="hidden"/>
                                      </p:to>
                                    </p:set>
                                  </p:childTnLst>
                                </p:cTn>
                              </p:par>
                              <p:par>
                                <p:cTn id="43" presetID="1" presetClass="exit" presetSubtype="0" fill="hold" nodeType="withEffect">
                                  <p:stCondLst>
                                    <p:cond delay="2000"/>
                                  </p:stCondLst>
                                  <p:childTnLst>
                                    <p:set>
                                      <p:cBhvr>
                                        <p:cTn id="44" dur="1" fill="hold">
                                          <p:stCondLst>
                                            <p:cond delay="0"/>
                                          </p:stCondLst>
                                        </p:cTn>
                                        <p:tgtEl>
                                          <p:spTgt spid="46"/>
                                        </p:tgtEl>
                                        <p:attrNameLst>
                                          <p:attrName>style.visibility</p:attrName>
                                        </p:attrNameLst>
                                      </p:cBhvr>
                                      <p:to>
                                        <p:strVal val="hidden"/>
                                      </p:to>
                                    </p:set>
                                  </p:childTnLst>
                                </p:cTn>
                              </p:par>
                              <p:par>
                                <p:cTn id="45" presetID="1" presetClass="exit" presetSubtype="0" fill="hold" nodeType="withEffect">
                                  <p:stCondLst>
                                    <p:cond delay="2000"/>
                                  </p:stCondLst>
                                  <p:childTnLst>
                                    <p:set>
                                      <p:cBhvr>
                                        <p:cTn id="46" dur="1" fill="hold">
                                          <p:stCondLst>
                                            <p:cond delay="0"/>
                                          </p:stCondLst>
                                        </p:cTn>
                                        <p:tgtEl>
                                          <p:spTgt spid="41"/>
                                        </p:tgtEl>
                                        <p:attrNameLst>
                                          <p:attrName>style.visibility</p:attrName>
                                        </p:attrNameLst>
                                      </p:cBhvr>
                                      <p:to>
                                        <p:strVal val="hidden"/>
                                      </p:to>
                                    </p:set>
                                  </p:childTnLst>
                                </p:cTn>
                              </p:par>
                              <p:par>
                                <p:cTn id="47" presetID="1" presetClass="exit" presetSubtype="0" fill="hold" nodeType="withEffect">
                                  <p:stCondLst>
                                    <p:cond delay="2000"/>
                                  </p:stCondLst>
                                  <p:childTnLst>
                                    <p:set>
                                      <p:cBhvr>
                                        <p:cTn id="48" dur="1" fill="hold">
                                          <p:stCondLst>
                                            <p:cond delay="0"/>
                                          </p:stCondLst>
                                        </p:cTn>
                                        <p:tgtEl>
                                          <p:spTgt spid="40"/>
                                        </p:tgtEl>
                                        <p:attrNameLst>
                                          <p:attrName>style.visibility</p:attrName>
                                        </p:attrNameLst>
                                      </p:cBhvr>
                                      <p:to>
                                        <p:strVal val="hidden"/>
                                      </p:to>
                                    </p:set>
                                  </p:childTnLst>
                                </p:cTn>
                              </p:par>
                              <p:par>
                                <p:cTn id="49" presetID="1" presetClass="exit" presetSubtype="0" fill="hold" nodeType="withEffect">
                                  <p:stCondLst>
                                    <p:cond delay="2000"/>
                                  </p:stCondLst>
                                  <p:childTnLst>
                                    <p:set>
                                      <p:cBhvr>
                                        <p:cTn id="50" dur="1" fill="hold">
                                          <p:stCondLst>
                                            <p:cond delay="0"/>
                                          </p:stCondLst>
                                        </p:cTn>
                                        <p:tgtEl>
                                          <p:spTgt spid="39"/>
                                        </p:tgtEl>
                                        <p:attrNameLst>
                                          <p:attrName>style.visibility</p:attrName>
                                        </p:attrNameLst>
                                      </p:cBhvr>
                                      <p:to>
                                        <p:strVal val="hidden"/>
                                      </p:to>
                                    </p:set>
                                  </p:childTnLst>
                                </p:cTn>
                              </p:par>
                              <p:par>
                                <p:cTn id="51" presetID="1" presetClass="exit" presetSubtype="0" fill="hold" nodeType="withEffect">
                                  <p:stCondLst>
                                    <p:cond delay="2000"/>
                                  </p:stCondLst>
                                  <p:childTnLst>
                                    <p:set>
                                      <p:cBhvr>
                                        <p:cTn id="52" dur="1" fill="hold">
                                          <p:stCondLst>
                                            <p:cond delay="0"/>
                                          </p:stCondLst>
                                        </p:cTn>
                                        <p:tgtEl>
                                          <p:spTgt spid="38"/>
                                        </p:tgtEl>
                                        <p:attrNameLst>
                                          <p:attrName>style.visibility</p:attrName>
                                        </p:attrNameLst>
                                      </p:cBhvr>
                                      <p:to>
                                        <p:strVal val="hidden"/>
                                      </p:to>
                                    </p:set>
                                  </p:childTnLst>
                                </p:cTn>
                              </p:par>
                              <p:par>
                                <p:cTn id="53" presetID="1" presetClass="exit" presetSubtype="0" fill="hold" nodeType="withEffect">
                                  <p:stCondLst>
                                    <p:cond delay="2000"/>
                                  </p:stCondLst>
                                  <p:childTnLst>
                                    <p:set>
                                      <p:cBhvr>
                                        <p:cTn id="54" dur="1" fill="hold">
                                          <p:stCondLst>
                                            <p:cond delay="0"/>
                                          </p:stCondLst>
                                        </p:cTn>
                                        <p:tgtEl>
                                          <p:spTgt spid="37"/>
                                        </p:tgtEl>
                                        <p:attrNameLst>
                                          <p:attrName>style.visibility</p:attrName>
                                        </p:attrNameLst>
                                      </p:cBhvr>
                                      <p:to>
                                        <p:strVal val="hidden"/>
                                      </p:to>
                                    </p:set>
                                  </p:childTnLst>
                                </p:cTn>
                              </p:par>
                              <p:par>
                                <p:cTn id="55" presetID="1" presetClass="exit" presetSubtype="0" fill="hold" nodeType="withEffect">
                                  <p:stCondLst>
                                    <p:cond delay="2000"/>
                                  </p:stCondLst>
                                  <p:childTnLst>
                                    <p:set>
                                      <p:cBhvr>
                                        <p:cTn id="56" dur="1" fill="hold">
                                          <p:stCondLst>
                                            <p:cond delay="0"/>
                                          </p:stCondLst>
                                        </p:cTn>
                                        <p:tgtEl>
                                          <p:spTgt spid="36"/>
                                        </p:tgtEl>
                                        <p:attrNameLst>
                                          <p:attrName>style.visibility</p:attrName>
                                        </p:attrNameLst>
                                      </p:cBhvr>
                                      <p:to>
                                        <p:strVal val="hidden"/>
                                      </p:to>
                                    </p:set>
                                  </p:childTnLst>
                                </p:cTn>
                              </p:par>
                              <p:par>
                                <p:cTn id="57" presetID="1" presetClass="exit" presetSubtype="0" fill="hold" nodeType="withEffect">
                                  <p:stCondLst>
                                    <p:cond delay="2000"/>
                                  </p:stCondLst>
                                  <p:childTnLst>
                                    <p:set>
                                      <p:cBhvr>
                                        <p:cTn id="58" dur="1" fill="hold">
                                          <p:stCondLst>
                                            <p:cond delay="0"/>
                                          </p:stCondLst>
                                        </p:cTn>
                                        <p:tgtEl>
                                          <p:spTgt spid="35"/>
                                        </p:tgtEl>
                                        <p:attrNameLst>
                                          <p:attrName>style.visibility</p:attrName>
                                        </p:attrNameLst>
                                      </p:cBhvr>
                                      <p:to>
                                        <p:strVal val="hidden"/>
                                      </p:to>
                                    </p:set>
                                  </p:childTnLst>
                                </p:cTn>
                              </p:par>
                              <p:par>
                                <p:cTn id="59" presetID="1" presetClass="exit" presetSubtype="0" fill="hold" nodeType="withEffect">
                                  <p:stCondLst>
                                    <p:cond delay="2000"/>
                                  </p:stCondLst>
                                  <p:childTnLst>
                                    <p:set>
                                      <p:cBhvr>
                                        <p:cTn id="60" dur="1" fill="hold">
                                          <p:stCondLst>
                                            <p:cond delay="0"/>
                                          </p:stCondLst>
                                        </p:cTn>
                                        <p:tgtEl>
                                          <p:spTgt spid="34"/>
                                        </p:tgtEl>
                                        <p:attrNameLst>
                                          <p:attrName>style.visibility</p:attrName>
                                        </p:attrNameLst>
                                      </p:cBhvr>
                                      <p:to>
                                        <p:strVal val="hidden"/>
                                      </p:to>
                                    </p:set>
                                  </p:childTnLst>
                                </p:cTn>
                              </p:par>
                              <p:par>
                                <p:cTn id="61" presetID="1" presetClass="exit" presetSubtype="0" fill="hold" nodeType="withEffect">
                                  <p:stCondLst>
                                    <p:cond delay="2000"/>
                                  </p:stCondLst>
                                  <p:childTnLst>
                                    <p:set>
                                      <p:cBhvr>
                                        <p:cTn id="62" dur="1" fill="hold">
                                          <p:stCondLst>
                                            <p:cond delay="0"/>
                                          </p:stCondLst>
                                        </p:cTn>
                                        <p:tgtEl>
                                          <p:spTgt spid="33"/>
                                        </p:tgtEl>
                                        <p:attrNameLst>
                                          <p:attrName>style.visibility</p:attrName>
                                        </p:attrNameLst>
                                      </p:cBhvr>
                                      <p:to>
                                        <p:strVal val="hidden"/>
                                      </p:to>
                                    </p:set>
                                  </p:childTnLst>
                                </p:cTn>
                              </p:par>
                              <p:par>
                                <p:cTn id="63" presetID="1" presetClass="exit" presetSubtype="0" fill="hold" nodeType="withEffect">
                                  <p:stCondLst>
                                    <p:cond delay="2000"/>
                                  </p:stCondLst>
                                  <p:childTnLst>
                                    <p:set>
                                      <p:cBhvr>
                                        <p:cTn id="64" dur="1" fill="hold">
                                          <p:stCondLst>
                                            <p:cond delay="0"/>
                                          </p:stCondLst>
                                        </p:cTn>
                                        <p:tgtEl>
                                          <p:spTgt spid="32"/>
                                        </p:tgtEl>
                                        <p:attrNameLst>
                                          <p:attrName>style.visibility</p:attrName>
                                        </p:attrNameLst>
                                      </p:cBhvr>
                                      <p:to>
                                        <p:strVal val="hidden"/>
                                      </p:to>
                                    </p:set>
                                  </p:childTnLst>
                                </p:cTn>
                              </p:par>
                            </p:childTnLst>
                          </p:cTn>
                        </p:par>
                        <p:par>
                          <p:cTn id="65" fill="hold">
                            <p:stCondLst>
                              <p:cond delay="2000"/>
                            </p:stCondLst>
                            <p:childTnLst>
                              <p:par>
                                <p:cTn id="66" presetID="1" presetClass="entr" presetSubtype="0" fill="hold" nodeType="afterEffect">
                                  <p:stCondLst>
                                    <p:cond delay="0"/>
                                  </p:stCondLst>
                                  <p:childTnLst>
                                    <p:set>
                                      <p:cBhvr>
                                        <p:cTn id="67" dur="1" fill="hold">
                                          <p:stCondLst>
                                            <p:cond delay="0"/>
                                          </p:stCondLst>
                                        </p:cTn>
                                        <p:tgtEl>
                                          <p:spTgt spid="57"/>
                                        </p:tgtEl>
                                        <p:attrNameLst>
                                          <p:attrName>style.visibility</p:attrName>
                                        </p:attrNameLst>
                                      </p:cBhvr>
                                      <p:to>
                                        <p:strVal val="visible"/>
                                      </p:to>
                                    </p:set>
                                  </p:childTnLst>
                                </p:cTn>
                              </p:par>
                            </p:childTnLst>
                          </p:cTn>
                        </p:par>
                        <p:par>
                          <p:cTn id="68" fill="hold">
                            <p:stCondLst>
                              <p:cond delay="2000"/>
                            </p:stCondLst>
                            <p:childTnLst>
                              <p:par>
                                <p:cTn id="69" presetID="1" presetClass="entr" presetSubtype="0" fill="hold" nodeType="after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childTnLst>
                          </p:cTn>
                        </p:par>
                        <p:par>
                          <p:cTn id="71" fill="hold">
                            <p:stCondLst>
                              <p:cond delay="2000"/>
                            </p:stCondLst>
                            <p:childTnLst>
                              <p:par>
                                <p:cTn id="72" presetID="1" presetClass="entr" presetSubtype="0" fill="hold" nodeType="afterEffect">
                                  <p:stCondLst>
                                    <p:cond delay="0"/>
                                  </p:stCondLst>
                                  <p:childTnLst>
                                    <p:set>
                                      <p:cBhvr>
                                        <p:cTn id="73" dur="1" fill="hold">
                                          <p:stCondLst>
                                            <p:cond delay="0"/>
                                          </p:stCondLst>
                                        </p:cTn>
                                        <p:tgtEl>
                                          <p:spTgt spid="54"/>
                                        </p:tgtEl>
                                        <p:attrNameLst>
                                          <p:attrName>style.visibility</p:attrName>
                                        </p:attrNameLst>
                                      </p:cBhvr>
                                      <p:to>
                                        <p:strVal val="visible"/>
                                      </p:to>
                                    </p:set>
                                  </p:childTnLst>
                                </p:cTn>
                              </p:par>
                            </p:childTnLst>
                          </p:cTn>
                        </p:par>
                        <p:par>
                          <p:cTn id="74" fill="hold">
                            <p:stCondLst>
                              <p:cond delay="2000"/>
                            </p:stCondLst>
                            <p:childTnLst>
                              <p:par>
                                <p:cTn id="75" presetID="1" presetClass="entr" presetSubtype="0" fill="hold" nodeType="after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childTnLst>
                          </p:cTn>
                        </p:par>
                        <p:par>
                          <p:cTn id="77" fill="hold">
                            <p:stCondLst>
                              <p:cond delay="2000"/>
                            </p:stCondLst>
                            <p:childTnLst>
                              <p:par>
                                <p:cTn id="78" presetID="1" presetClass="entr" presetSubtype="0" fill="hold" nodeType="after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BF0887-5C5D-BF40-ADB6-871BC0D80A6E}"/>
              </a:ext>
            </a:extLst>
          </p:cNvPr>
          <p:cNvSpPr>
            <a:spLocks noGrp="1"/>
          </p:cNvSpPr>
          <p:nvPr>
            <p:ph type="title"/>
          </p:nvPr>
        </p:nvSpPr>
        <p:spPr>
          <a:xfrm>
            <a:off x="550920" y="731519"/>
            <a:ext cx="7315200" cy="510140"/>
          </a:xfrm>
        </p:spPr>
        <p:txBody>
          <a:bodyPr/>
          <a:lstStyle/>
          <a:p>
            <a:r>
              <a:rPr lang="en-US" dirty="0"/>
              <a:t>Horizontal Gender Segregation</a:t>
            </a:r>
          </a:p>
        </p:txBody>
      </p:sp>
      <p:sp>
        <p:nvSpPr>
          <p:cNvPr id="4" name="Date Placeholder 3">
            <a:extLst>
              <a:ext uri="{FF2B5EF4-FFF2-40B4-BE49-F238E27FC236}">
                <a16:creationId xmlns:a16="http://schemas.microsoft.com/office/drawing/2014/main" id="{43113200-8A28-DD4D-BE20-B1EDF46B51E6}"/>
              </a:ext>
            </a:extLst>
          </p:cNvPr>
          <p:cNvSpPr>
            <a:spLocks noGrp="1"/>
          </p:cNvSpPr>
          <p:nvPr>
            <p:ph type="dt" sz="half" idx="2"/>
          </p:nvPr>
        </p:nvSpPr>
        <p:spPr/>
        <p:txBody>
          <a:bodyPr/>
          <a:lstStyle/>
          <a:p>
            <a:r>
              <a:rPr lang="en-US"/>
              <a:t>IDEAL ‘19 July 6-7, 2019</a:t>
            </a:r>
            <a:endParaRPr lang="en-US" dirty="0"/>
          </a:p>
        </p:txBody>
      </p:sp>
      <p:sp>
        <p:nvSpPr>
          <p:cNvPr id="5" name="Slide Number Placeholder 4">
            <a:extLst>
              <a:ext uri="{FF2B5EF4-FFF2-40B4-BE49-F238E27FC236}">
                <a16:creationId xmlns:a16="http://schemas.microsoft.com/office/drawing/2014/main" id="{06929FE6-B453-5E47-85A7-CFD6A153E566}"/>
              </a:ext>
            </a:extLst>
          </p:cNvPr>
          <p:cNvSpPr>
            <a:spLocks noGrp="1"/>
          </p:cNvSpPr>
          <p:nvPr>
            <p:ph type="sldNum" sz="quarter" idx="4"/>
          </p:nvPr>
        </p:nvSpPr>
        <p:spPr/>
        <p:txBody>
          <a:bodyPr/>
          <a:lstStyle/>
          <a:p>
            <a:fld id="{8368066F-241F-DA46-A244-6F6C08E1BFA8}" type="slidenum">
              <a:rPr lang="en-US" smtClean="0"/>
              <a:pPr/>
              <a:t>7</a:t>
            </a:fld>
            <a:endParaRPr lang="en-US" dirty="0"/>
          </a:p>
        </p:txBody>
      </p:sp>
      <p:pic>
        <p:nvPicPr>
          <p:cNvPr id="37" name="Content Placeholder 4">
            <a:extLst>
              <a:ext uri="{FF2B5EF4-FFF2-40B4-BE49-F238E27FC236}">
                <a16:creationId xmlns:a16="http://schemas.microsoft.com/office/drawing/2014/main" id="{5270152F-F626-5E43-B22F-EA3D52EB3583}"/>
              </a:ext>
            </a:extLst>
          </p:cNvPr>
          <p:cNvPicPr>
            <a:picLocks noChangeAspect="1"/>
          </p:cNvPicPr>
          <p:nvPr/>
        </p:nvPicPr>
        <p:blipFill>
          <a:blip r:embed="rId2"/>
          <a:stretch>
            <a:fillRect/>
          </a:stretch>
        </p:blipFill>
        <p:spPr>
          <a:xfrm>
            <a:off x="4659881" y="1820917"/>
            <a:ext cx="753214" cy="753214"/>
          </a:xfrm>
          <a:prstGeom prst="rect">
            <a:avLst/>
          </a:prstGeom>
        </p:spPr>
      </p:pic>
      <p:pic>
        <p:nvPicPr>
          <p:cNvPr id="38" name="Content Placeholder 4">
            <a:extLst>
              <a:ext uri="{FF2B5EF4-FFF2-40B4-BE49-F238E27FC236}">
                <a16:creationId xmlns:a16="http://schemas.microsoft.com/office/drawing/2014/main" id="{ABABDDCC-A63C-6C45-9B7D-0DE4FF71A948}"/>
              </a:ext>
            </a:extLst>
          </p:cNvPr>
          <p:cNvPicPr>
            <a:picLocks noChangeAspect="1"/>
          </p:cNvPicPr>
          <p:nvPr/>
        </p:nvPicPr>
        <p:blipFill>
          <a:blip r:embed="rId2"/>
          <a:stretch>
            <a:fillRect/>
          </a:stretch>
        </p:blipFill>
        <p:spPr>
          <a:xfrm>
            <a:off x="3831914" y="1820917"/>
            <a:ext cx="753214" cy="753214"/>
          </a:xfrm>
          <a:prstGeom prst="rect">
            <a:avLst/>
          </a:prstGeom>
        </p:spPr>
      </p:pic>
      <p:pic>
        <p:nvPicPr>
          <p:cNvPr id="39" name="Content Placeholder 4">
            <a:extLst>
              <a:ext uri="{FF2B5EF4-FFF2-40B4-BE49-F238E27FC236}">
                <a16:creationId xmlns:a16="http://schemas.microsoft.com/office/drawing/2014/main" id="{A92A01C2-76B3-0A47-B9E8-3FEFA5E87B81}"/>
              </a:ext>
            </a:extLst>
          </p:cNvPr>
          <p:cNvPicPr>
            <a:picLocks noChangeAspect="1"/>
          </p:cNvPicPr>
          <p:nvPr/>
        </p:nvPicPr>
        <p:blipFill>
          <a:blip r:embed="rId2"/>
          <a:stretch>
            <a:fillRect/>
          </a:stretch>
        </p:blipFill>
        <p:spPr>
          <a:xfrm>
            <a:off x="2175980" y="1820917"/>
            <a:ext cx="753214" cy="753214"/>
          </a:xfrm>
          <a:prstGeom prst="rect">
            <a:avLst/>
          </a:prstGeom>
        </p:spPr>
      </p:pic>
      <p:pic>
        <p:nvPicPr>
          <p:cNvPr id="42" name="Content Placeholder 4">
            <a:extLst>
              <a:ext uri="{FF2B5EF4-FFF2-40B4-BE49-F238E27FC236}">
                <a16:creationId xmlns:a16="http://schemas.microsoft.com/office/drawing/2014/main" id="{A934A824-01A2-764B-9DF3-469E45DEDBFA}"/>
              </a:ext>
            </a:extLst>
          </p:cNvPr>
          <p:cNvPicPr>
            <a:picLocks noChangeAspect="1"/>
          </p:cNvPicPr>
          <p:nvPr/>
        </p:nvPicPr>
        <p:blipFill>
          <a:blip r:embed="rId2"/>
          <a:stretch>
            <a:fillRect/>
          </a:stretch>
        </p:blipFill>
        <p:spPr>
          <a:xfrm>
            <a:off x="3003947" y="1820917"/>
            <a:ext cx="753214" cy="753214"/>
          </a:xfrm>
          <a:prstGeom prst="rect">
            <a:avLst/>
          </a:prstGeom>
        </p:spPr>
      </p:pic>
      <p:pic>
        <p:nvPicPr>
          <p:cNvPr id="43" name="Content Placeholder 4">
            <a:extLst>
              <a:ext uri="{FF2B5EF4-FFF2-40B4-BE49-F238E27FC236}">
                <a16:creationId xmlns:a16="http://schemas.microsoft.com/office/drawing/2014/main" id="{666DD91F-16B5-D44F-B1F4-6654328123B5}"/>
              </a:ext>
            </a:extLst>
          </p:cNvPr>
          <p:cNvPicPr>
            <a:picLocks noChangeAspect="1"/>
          </p:cNvPicPr>
          <p:nvPr/>
        </p:nvPicPr>
        <p:blipFill>
          <a:blip r:embed="rId2"/>
          <a:stretch>
            <a:fillRect/>
          </a:stretch>
        </p:blipFill>
        <p:spPr>
          <a:xfrm>
            <a:off x="5487847" y="1820917"/>
            <a:ext cx="753214" cy="753214"/>
          </a:xfrm>
          <a:prstGeom prst="rect">
            <a:avLst/>
          </a:prstGeom>
        </p:spPr>
      </p:pic>
      <p:pic>
        <p:nvPicPr>
          <p:cNvPr id="34" name="Content Placeholder 4">
            <a:extLst>
              <a:ext uri="{FF2B5EF4-FFF2-40B4-BE49-F238E27FC236}">
                <a16:creationId xmlns:a16="http://schemas.microsoft.com/office/drawing/2014/main" id="{1715AE5A-9848-CD42-A822-F2E40D2ECF73}"/>
              </a:ext>
            </a:extLst>
          </p:cNvPr>
          <p:cNvPicPr>
            <a:picLocks noChangeAspect="1"/>
          </p:cNvPicPr>
          <p:nvPr/>
        </p:nvPicPr>
        <p:blipFill>
          <a:blip r:embed="rId2"/>
          <a:stretch>
            <a:fillRect/>
          </a:stretch>
        </p:blipFill>
        <p:spPr>
          <a:xfrm>
            <a:off x="4659881" y="2613518"/>
            <a:ext cx="753214" cy="753214"/>
          </a:xfrm>
          <a:prstGeom prst="rect">
            <a:avLst/>
          </a:prstGeom>
        </p:spPr>
      </p:pic>
      <p:pic>
        <p:nvPicPr>
          <p:cNvPr id="35" name="Content Placeholder 4">
            <a:extLst>
              <a:ext uri="{FF2B5EF4-FFF2-40B4-BE49-F238E27FC236}">
                <a16:creationId xmlns:a16="http://schemas.microsoft.com/office/drawing/2014/main" id="{BCA5439D-5497-874D-ABE7-73C6A7F42401}"/>
              </a:ext>
            </a:extLst>
          </p:cNvPr>
          <p:cNvPicPr>
            <a:picLocks noChangeAspect="1"/>
          </p:cNvPicPr>
          <p:nvPr/>
        </p:nvPicPr>
        <p:blipFill>
          <a:blip r:embed="rId2"/>
          <a:stretch>
            <a:fillRect/>
          </a:stretch>
        </p:blipFill>
        <p:spPr>
          <a:xfrm>
            <a:off x="3831914" y="2613518"/>
            <a:ext cx="753214" cy="753214"/>
          </a:xfrm>
          <a:prstGeom prst="rect">
            <a:avLst/>
          </a:prstGeom>
        </p:spPr>
      </p:pic>
      <p:pic>
        <p:nvPicPr>
          <p:cNvPr id="36" name="Content Placeholder 4">
            <a:extLst>
              <a:ext uri="{FF2B5EF4-FFF2-40B4-BE49-F238E27FC236}">
                <a16:creationId xmlns:a16="http://schemas.microsoft.com/office/drawing/2014/main" id="{4BF2975C-BFD8-2045-BEDA-2C5E4EBCAC9D}"/>
              </a:ext>
            </a:extLst>
          </p:cNvPr>
          <p:cNvPicPr>
            <a:picLocks noChangeAspect="1"/>
          </p:cNvPicPr>
          <p:nvPr/>
        </p:nvPicPr>
        <p:blipFill>
          <a:blip r:embed="rId2"/>
          <a:stretch>
            <a:fillRect/>
          </a:stretch>
        </p:blipFill>
        <p:spPr>
          <a:xfrm>
            <a:off x="3003947" y="2613518"/>
            <a:ext cx="753214" cy="753214"/>
          </a:xfrm>
          <a:prstGeom prst="rect">
            <a:avLst/>
          </a:prstGeom>
        </p:spPr>
      </p:pic>
      <p:pic>
        <p:nvPicPr>
          <p:cNvPr id="41" name="Content Placeholder 4">
            <a:extLst>
              <a:ext uri="{FF2B5EF4-FFF2-40B4-BE49-F238E27FC236}">
                <a16:creationId xmlns:a16="http://schemas.microsoft.com/office/drawing/2014/main" id="{FA977A44-29AD-0E45-8ED7-8B99762CA2A9}"/>
              </a:ext>
            </a:extLst>
          </p:cNvPr>
          <p:cNvPicPr>
            <a:picLocks noChangeAspect="1"/>
          </p:cNvPicPr>
          <p:nvPr/>
        </p:nvPicPr>
        <p:blipFill>
          <a:blip r:embed="rId2"/>
          <a:stretch>
            <a:fillRect/>
          </a:stretch>
        </p:blipFill>
        <p:spPr>
          <a:xfrm>
            <a:off x="5487847" y="2613518"/>
            <a:ext cx="753214" cy="753214"/>
          </a:xfrm>
          <a:prstGeom prst="rect">
            <a:avLst/>
          </a:prstGeom>
        </p:spPr>
      </p:pic>
      <p:pic>
        <p:nvPicPr>
          <p:cNvPr id="45" name="Content Placeholder 4">
            <a:extLst>
              <a:ext uri="{FF2B5EF4-FFF2-40B4-BE49-F238E27FC236}">
                <a16:creationId xmlns:a16="http://schemas.microsoft.com/office/drawing/2014/main" id="{17F2A44B-8004-5040-AAE5-177C1F0B0F99}"/>
              </a:ext>
            </a:extLst>
          </p:cNvPr>
          <p:cNvPicPr>
            <a:picLocks noChangeAspect="1"/>
          </p:cNvPicPr>
          <p:nvPr/>
        </p:nvPicPr>
        <p:blipFill>
          <a:blip r:embed="rId2"/>
          <a:stretch>
            <a:fillRect/>
          </a:stretch>
        </p:blipFill>
        <p:spPr>
          <a:xfrm>
            <a:off x="2175980" y="2613518"/>
            <a:ext cx="753214" cy="753214"/>
          </a:xfrm>
          <a:prstGeom prst="rect">
            <a:avLst/>
          </a:prstGeom>
        </p:spPr>
      </p:pic>
      <p:pic>
        <p:nvPicPr>
          <p:cNvPr id="32" name="Content Placeholder 4">
            <a:extLst>
              <a:ext uri="{FF2B5EF4-FFF2-40B4-BE49-F238E27FC236}">
                <a16:creationId xmlns:a16="http://schemas.microsoft.com/office/drawing/2014/main" id="{016DF6D3-0BDB-1945-9EAB-B29972D46114}"/>
              </a:ext>
            </a:extLst>
          </p:cNvPr>
          <p:cNvPicPr>
            <a:picLocks noChangeAspect="1"/>
          </p:cNvPicPr>
          <p:nvPr/>
        </p:nvPicPr>
        <p:blipFill>
          <a:blip r:embed="rId2"/>
          <a:stretch>
            <a:fillRect/>
          </a:stretch>
        </p:blipFill>
        <p:spPr>
          <a:xfrm>
            <a:off x="3003947" y="3406118"/>
            <a:ext cx="753214" cy="753214"/>
          </a:xfrm>
          <a:prstGeom prst="rect">
            <a:avLst/>
          </a:prstGeom>
        </p:spPr>
      </p:pic>
      <p:pic>
        <p:nvPicPr>
          <p:cNvPr id="33" name="Content Placeholder 4">
            <a:extLst>
              <a:ext uri="{FF2B5EF4-FFF2-40B4-BE49-F238E27FC236}">
                <a16:creationId xmlns:a16="http://schemas.microsoft.com/office/drawing/2014/main" id="{1F82B32A-1DFB-AB4E-A9DD-8662E0C3F97F}"/>
              </a:ext>
            </a:extLst>
          </p:cNvPr>
          <p:cNvPicPr>
            <a:picLocks noChangeAspect="1"/>
          </p:cNvPicPr>
          <p:nvPr/>
        </p:nvPicPr>
        <p:blipFill>
          <a:blip r:embed="rId2"/>
          <a:stretch>
            <a:fillRect/>
          </a:stretch>
        </p:blipFill>
        <p:spPr>
          <a:xfrm>
            <a:off x="2175980" y="3406118"/>
            <a:ext cx="753214" cy="753214"/>
          </a:xfrm>
          <a:prstGeom prst="rect">
            <a:avLst/>
          </a:prstGeom>
        </p:spPr>
      </p:pic>
      <p:pic>
        <p:nvPicPr>
          <p:cNvPr id="40" name="Content Placeholder 4">
            <a:extLst>
              <a:ext uri="{FF2B5EF4-FFF2-40B4-BE49-F238E27FC236}">
                <a16:creationId xmlns:a16="http://schemas.microsoft.com/office/drawing/2014/main" id="{D564A7D2-2891-4B48-9DE2-876B741AE3FE}"/>
              </a:ext>
            </a:extLst>
          </p:cNvPr>
          <p:cNvPicPr>
            <a:picLocks noChangeAspect="1"/>
          </p:cNvPicPr>
          <p:nvPr/>
        </p:nvPicPr>
        <p:blipFill>
          <a:blip r:embed="rId2"/>
          <a:stretch>
            <a:fillRect/>
          </a:stretch>
        </p:blipFill>
        <p:spPr>
          <a:xfrm>
            <a:off x="3831914" y="3406118"/>
            <a:ext cx="753214" cy="753214"/>
          </a:xfrm>
          <a:prstGeom prst="rect">
            <a:avLst/>
          </a:prstGeom>
        </p:spPr>
      </p:pic>
      <p:pic>
        <p:nvPicPr>
          <p:cNvPr id="44" name="Content Placeholder 4">
            <a:extLst>
              <a:ext uri="{FF2B5EF4-FFF2-40B4-BE49-F238E27FC236}">
                <a16:creationId xmlns:a16="http://schemas.microsoft.com/office/drawing/2014/main" id="{039754B9-54A1-B942-B765-0A33CB9E1EC8}"/>
              </a:ext>
            </a:extLst>
          </p:cNvPr>
          <p:cNvPicPr>
            <a:picLocks noChangeAspect="1"/>
          </p:cNvPicPr>
          <p:nvPr/>
        </p:nvPicPr>
        <p:blipFill>
          <a:blip r:embed="rId2"/>
          <a:stretch>
            <a:fillRect/>
          </a:stretch>
        </p:blipFill>
        <p:spPr>
          <a:xfrm>
            <a:off x="4659881" y="3406118"/>
            <a:ext cx="753214" cy="753214"/>
          </a:xfrm>
          <a:prstGeom prst="rect">
            <a:avLst/>
          </a:prstGeom>
        </p:spPr>
      </p:pic>
      <p:pic>
        <p:nvPicPr>
          <p:cNvPr id="46" name="Content Placeholder 4">
            <a:extLst>
              <a:ext uri="{FF2B5EF4-FFF2-40B4-BE49-F238E27FC236}">
                <a16:creationId xmlns:a16="http://schemas.microsoft.com/office/drawing/2014/main" id="{FD8F1069-5246-BA41-AA91-6D7FE970AB68}"/>
              </a:ext>
            </a:extLst>
          </p:cNvPr>
          <p:cNvPicPr>
            <a:picLocks noChangeAspect="1"/>
          </p:cNvPicPr>
          <p:nvPr/>
        </p:nvPicPr>
        <p:blipFill>
          <a:blip r:embed="rId2"/>
          <a:stretch>
            <a:fillRect/>
          </a:stretch>
        </p:blipFill>
        <p:spPr>
          <a:xfrm>
            <a:off x="5487847" y="3406118"/>
            <a:ext cx="753214" cy="753214"/>
          </a:xfrm>
          <a:prstGeom prst="rect">
            <a:avLst/>
          </a:prstGeom>
        </p:spPr>
      </p:pic>
      <p:grpSp>
        <p:nvGrpSpPr>
          <p:cNvPr id="24" name="Group 23">
            <a:extLst>
              <a:ext uri="{FF2B5EF4-FFF2-40B4-BE49-F238E27FC236}">
                <a16:creationId xmlns:a16="http://schemas.microsoft.com/office/drawing/2014/main" id="{B39067C2-B50B-2B41-BFDF-35DD839D8955}"/>
              </a:ext>
            </a:extLst>
          </p:cNvPr>
          <p:cNvGrpSpPr/>
          <p:nvPr/>
        </p:nvGrpSpPr>
        <p:grpSpPr>
          <a:xfrm>
            <a:off x="2043544" y="2271381"/>
            <a:ext cx="1651406" cy="1320473"/>
            <a:chOff x="6446058" y="1533771"/>
            <a:chExt cx="1651406" cy="1320473"/>
          </a:xfrm>
        </p:grpSpPr>
        <p:pic>
          <p:nvPicPr>
            <p:cNvPr id="25" name="Content Placeholder 4">
              <a:extLst>
                <a:ext uri="{FF2B5EF4-FFF2-40B4-BE49-F238E27FC236}">
                  <a16:creationId xmlns:a16="http://schemas.microsoft.com/office/drawing/2014/main" id="{1BB03519-A116-9447-8B90-F96E6E9B1693}"/>
                </a:ext>
              </a:extLst>
            </p:cNvPr>
            <p:cNvPicPr>
              <a:picLocks noChangeAspect="1"/>
            </p:cNvPicPr>
            <p:nvPr/>
          </p:nvPicPr>
          <p:blipFill>
            <a:blip r:embed="rId2">
              <a:biLevel thresh="25000"/>
            </a:blip>
            <a:stretch>
              <a:fillRect/>
            </a:stretch>
          </p:blipFill>
          <p:spPr>
            <a:xfrm>
              <a:off x="7344250" y="2101030"/>
              <a:ext cx="753214" cy="753214"/>
            </a:xfrm>
            <a:prstGeom prst="rect">
              <a:avLst/>
            </a:prstGeom>
          </p:spPr>
        </p:pic>
        <p:pic>
          <p:nvPicPr>
            <p:cNvPr id="26" name="Content Placeholder 4">
              <a:extLst>
                <a:ext uri="{FF2B5EF4-FFF2-40B4-BE49-F238E27FC236}">
                  <a16:creationId xmlns:a16="http://schemas.microsoft.com/office/drawing/2014/main" id="{B1318D3D-690E-D44F-AD08-81437D645174}"/>
                </a:ext>
              </a:extLst>
            </p:cNvPr>
            <p:cNvPicPr>
              <a:picLocks noChangeAspect="1"/>
            </p:cNvPicPr>
            <p:nvPr/>
          </p:nvPicPr>
          <p:blipFill>
            <a:blip r:embed="rId2">
              <a:biLevel thresh="25000"/>
            </a:blip>
            <a:stretch>
              <a:fillRect/>
            </a:stretch>
          </p:blipFill>
          <p:spPr>
            <a:xfrm>
              <a:off x="6898671" y="1533771"/>
              <a:ext cx="753214" cy="753214"/>
            </a:xfrm>
            <a:prstGeom prst="rect">
              <a:avLst/>
            </a:prstGeom>
          </p:spPr>
        </p:pic>
        <p:pic>
          <p:nvPicPr>
            <p:cNvPr id="27" name="Content Placeholder 4">
              <a:extLst>
                <a:ext uri="{FF2B5EF4-FFF2-40B4-BE49-F238E27FC236}">
                  <a16:creationId xmlns:a16="http://schemas.microsoft.com/office/drawing/2014/main" id="{FF04F2EA-06EC-0349-9B5D-B90C10AEE194}"/>
                </a:ext>
              </a:extLst>
            </p:cNvPr>
            <p:cNvPicPr>
              <a:picLocks noChangeAspect="1"/>
            </p:cNvPicPr>
            <p:nvPr/>
          </p:nvPicPr>
          <p:blipFill>
            <a:blip r:embed="rId2">
              <a:biLevel thresh="25000"/>
            </a:blip>
            <a:stretch>
              <a:fillRect/>
            </a:stretch>
          </p:blipFill>
          <p:spPr>
            <a:xfrm>
              <a:off x="6446058" y="2101030"/>
              <a:ext cx="753214" cy="753214"/>
            </a:xfrm>
            <a:prstGeom prst="rect">
              <a:avLst/>
            </a:prstGeom>
          </p:spPr>
        </p:pic>
      </p:grpSp>
      <p:grpSp>
        <p:nvGrpSpPr>
          <p:cNvPr id="28" name="Group 27">
            <a:extLst>
              <a:ext uri="{FF2B5EF4-FFF2-40B4-BE49-F238E27FC236}">
                <a16:creationId xmlns:a16="http://schemas.microsoft.com/office/drawing/2014/main" id="{23629AC9-0204-D649-8E31-CCFAC63AD40E}"/>
              </a:ext>
            </a:extLst>
          </p:cNvPr>
          <p:cNvGrpSpPr/>
          <p:nvPr/>
        </p:nvGrpSpPr>
        <p:grpSpPr>
          <a:xfrm>
            <a:off x="364414" y="2271381"/>
            <a:ext cx="1651406" cy="1320473"/>
            <a:chOff x="6446058" y="1533771"/>
            <a:chExt cx="1651406" cy="1320473"/>
          </a:xfrm>
        </p:grpSpPr>
        <p:pic>
          <p:nvPicPr>
            <p:cNvPr id="29" name="Content Placeholder 4">
              <a:extLst>
                <a:ext uri="{FF2B5EF4-FFF2-40B4-BE49-F238E27FC236}">
                  <a16:creationId xmlns:a16="http://schemas.microsoft.com/office/drawing/2014/main" id="{B8E55DD5-30DA-E242-9FEF-71239DE82318}"/>
                </a:ext>
              </a:extLst>
            </p:cNvPr>
            <p:cNvPicPr>
              <a:picLocks noChangeAspect="1"/>
            </p:cNvPicPr>
            <p:nvPr/>
          </p:nvPicPr>
          <p:blipFill>
            <a:blip r:embed="rId2">
              <a:duotone>
                <a:schemeClr val="accent5">
                  <a:shade val="45000"/>
                  <a:satMod val="135000"/>
                </a:schemeClr>
                <a:prstClr val="white"/>
              </a:duotone>
            </a:blip>
            <a:stretch>
              <a:fillRect/>
            </a:stretch>
          </p:blipFill>
          <p:spPr>
            <a:xfrm>
              <a:off x="7344250" y="2101030"/>
              <a:ext cx="753214" cy="753214"/>
            </a:xfrm>
            <a:prstGeom prst="rect">
              <a:avLst/>
            </a:prstGeom>
          </p:spPr>
        </p:pic>
        <p:pic>
          <p:nvPicPr>
            <p:cNvPr id="30" name="Content Placeholder 4">
              <a:extLst>
                <a:ext uri="{FF2B5EF4-FFF2-40B4-BE49-F238E27FC236}">
                  <a16:creationId xmlns:a16="http://schemas.microsoft.com/office/drawing/2014/main" id="{D1DCC270-3845-0240-B1ED-7A0491CD28A9}"/>
                </a:ext>
              </a:extLst>
            </p:cNvPr>
            <p:cNvPicPr>
              <a:picLocks noChangeAspect="1"/>
            </p:cNvPicPr>
            <p:nvPr/>
          </p:nvPicPr>
          <p:blipFill>
            <a:blip r:embed="rId2">
              <a:duotone>
                <a:schemeClr val="accent5">
                  <a:shade val="45000"/>
                  <a:satMod val="135000"/>
                </a:schemeClr>
                <a:prstClr val="white"/>
              </a:duotone>
            </a:blip>
            <a:stretch>
              <a:fillRect/>
            </a:stretch>
          </p:blipFill>
          <p:spPr>
            <a:xfrm>
              <a:off x="6898671" y="1533771"/>
              <a:ext cx="753214" cy="753214"/>
            </a:xfrm>
            <a:prstGeom prst="rect">
              <a:avLst/>
            </a:prstGeom>
          </p:spPr>
        </p:pic>
        <p:pic>
          <p:nvPicPr>
            <p:cNvPr id="31" name="Content Placeholder 4">
              <a:extLst>
                <a:ext uri="{FF2B5EF4-FFF2-40B4-BE49-F238E27FC236}">
                  <a16:creationId xmlns:a16="http://schemas.microsoft.com/office/drawing/2014/main" id="{B535405C-1D3D-924F-8B15-2B027A6DD306}"/>
                </a:ext>
              </a:extLst>
            </p:cNvPr>
            <p:cNvPicPr>
              <a:picLocks noChangeAspect="1"/>
            </p:cNvPicPr>
            <p:nvPr/>
          </p:nvPicPr>
          <p:blipFill>
            <a:blip r:embed="rId2">
              <a:duotone>
                <a:schemeClr val="accent5">
                  <a:shade val="45000"/>
                  <a:satMod val="135000"/>
                </a:schemeClr>
                <a:prstClr val="white"/>
              </a:duotone>
            </a:blip>
            <a:stretch>
              <a:fillRect/>
            </a:stretch>
          </p:blipFill>
          <p:spPr>
            <a:xfrm>
              <a:off x="6446058" y="2101030"/>
              <a:ext cx="753214" cy="753214"/>
            </a:xfrm>
            <a:prstGeom prst="rect">
              <a:avLst/>
            </a:prstGeom>
          </p:spPr>
        </p:pic>
      </p:grpSp>
      <p:grpSp>
        <p:nvGrpSpPr>
          <p:cNvPr id="47" name="Group 46">
            <a:extLst>
              <a:ext uri="{FF2B5EF4-FFF2-40B4-BE49-F238E27FC236}">
                <a16:creationId xmlns:a16="http://schemas.microsoft.com/office/drawing/2014/main" id="{7AA61D38-7D86-BF4A-9A16-C286919C5F45}"/>
              </a:ext>
            </a:extLst>
          </p:cNvPr>
          <p:cNvGrpSpPr/>
          <p:nvPr/>
        </p:nvGrpSpPr>
        <p:grpSpPr>
          <a:xfrm>
            <a:off x="3722674" y="2271381"/>
            <a:ext cx="1651406" cy="1320473"/>
            <a:chOff x="6446058" y="1533771"/>
            <a:chExt cx="1651406" cy="1320473"/>
          </a:xfrm>
        </p:grpSpPr>
        <p:pic>
          <p:nvPicPr>
            <p:cNvPr id="48" name="Content Placeholder 4">
              <a:extLst>
                <a:ext uri="{FF2B5EF4-FFF2-40B4-BE49-F238E27FC236}">
                  <a16:creationId xmlns:a16="http://schemas.microsoft.com/office/drawing/2014/main" id="{D52E6C48-26AA-6B4B-9C07-336A07E19F34}"/>
                </a:ext>
              </a:extLst>
            </p:cNvPr>
            <p:cNvPicPr>
              <a:picLocks noChangeAspect="1"/>
            </p:cNvPicPr>
            <p:nvPr/>
          </p:nvPicPr>
          <p:blipFill>
            <a:blip r:embed="rId2">
              <a:duotone>
                <a:schemeClr val="accent5">
                  <a:shade val="45000"/>
                  <a:satMod val="135000"/>
                </a:schemeClr>
                <a:prstClr val="white"/>
              </a:duotone>
            </a:blip>
            <a:stretch>
              <a:fillRect/>
            </a:stretch>
          </p:blipFill>
          <p:spPr>
            <a:xfrm>
              <a:off x="7344250" y="2101030"/>
              <a:ext cx="753214" cy="753214"/>
            </a:xfrm>
            <a:prstGeom prst="rect">
              <a:avLst/>
            </a:prstGeom>
          </p:spPr>
        </p:pic>
        <p:pic>
          <p:nvPicPr>
            <p:cNvPr id="49" name="Content Placeholder 4">
              <a:extLst>
                <a:ext uri="{FF2B5EF4-FFF2-40B4-BE49-F238E27FC236}">
                  <a16:creationId xmlns:a16="http://schemas.microsoft.com/office/drawing/2014/main" id="{0EB0B9BC-65E3-AB44-95A8-6EB40F9F7B53}"/>
                </a:ext>
              </a:extLst>
            </p:cNvPr>
            <p:cNvPicPr>
              <a:picLocks noChangeAspect="1"/>
            </p:cNvPicPr>
            <p:nvPr/>
          </p:nvPicPr>
          <p:blipFill>
            <a:blip r:embed="rId2">
              <a:duotone>
                <a:schemeClr val="accent5">
                  <a:shade val="45000"/>
                  <a:satMod val="135000"/>
                </a:schemeClr>
                <a:prstClr val="white"/>
              </a:duotone>
            </a:blip>
            <a:stretch>
              <a:fillRect/>
            </a:stretch>
          </p:blipFill>
          <p:spPr>
            <a:xfrm>
              <a:off x="6898671" y="1533771"/>
              <a:ext cx="753214" cy="753214"/>
            </a:xfrm>
            <a:prstGeom prst="rect">
              <a:avLst/>
            </a:prstGeom>
          </p:spPr>
        </p:pic>
        <p:pic>
          <p:nvPicPr>
            <p:cNvPr id="50" name="Content Placeholder 4">
              <a:extLst>
                <a:ext uri="{FF2B5EF4-FFF2-40B4-BE49-F238E27FC236}">
                  <a16:creationId xmlns:a16="http://schemas.microsoft.com/office/drawing/2014/main" id="{103324FE-BCF8-EA40-8A56-2B5B6E74FBFF}"/>
                </a:ext>
              </a:extLst>
            </p:cNvPr>
            <p:cNvPicPr>
              <a:picLocks noChangeAspect="1"/>
            </p:cNvPicPr>
            <p:nvPr/>
          </p:nvPicPr>
          <p:blipFill>
            <a:blip r:embed="rId2">
              <a:duotone>
                <a:schemeClr val="accent5">
                  <a:shade val="45000"/>
                  <a:satMod val="135000"/>
                </a:schemeClr>
                <a:prstClr val="white"/>
              </a:duotone>
            </a:blip>
            <a:stretch>
              <a:fillRect/>
            </a:stretch>
          </p:blipFill>
          <p:spPr>
            <a:xfrm>
              <a:off x="6446058" y="2101030"/>
              <a:ext cx="753214" cy="753214"/>
            </a:xfrm>
            <a:prstGeom prst="rect">
              <a:avLst/>
            </a:prstGeom>
          </p:spPr>
        </p:pic>
      </p:grpSp>
      <p:grpSp>
        <p:nvGrpSpPr>
          <p:cNvPr id="51" name="Group 50">
            <a:extLst>
              <a:ext uri="{FF2B5EF4-FFF2-40B4-BE49-F238E27FC236}">
                <a16:creationId xmlns:a16="http://schemas.microsoft.com/office/drawing/2014/main" id="{FC7DEA3F-2FBD-CE43-A3DA-9AF4E2A2D281}"/>
              </a:ext>
            </a:extLst>
          </p:cNvPr>
          <p:cNvGrpSpPr/>
          <p:nvPr/>
        </p:nvGrpSpPr>
        <p:grpSpPr>
          <a:xfrm>
            <a:off x="5401804" y="2271381"/>
            <a:ext cx="1651406" cy="1320473"/>
            <a:chOff x="6446058" y="1533771"/>
            <a:chExt cx="1651406" cy="1320473"/>
          </a:xfrm>
        </p:grpSpPr>
        <p:pic>
          <p:nvPicPr>
            <p:cNvPr id="52" name="Content Placeholder 4">
              <a:extLst>
                <a:ext uri="{FF2B5EF4-FFF2-40B4-BE49-F238E27FC236}">
                  <a16:creationId xmlns:a16="http://schemas.microsoft.com/office/drawing/2014/main" id="{CA4CA9D5-98B1-A147-8A31-7E4F7FB3E2E9}"/>
                </a:ext>
              </a:extLst>
            </p:cNvPr>
            <p:cNvPicPr>
              <a:picLocks noChangeAspect="1"/>
            </p:cNvPicPr>
            <p:nvPr/>
          </p:nvPicPr>
          <p:blipFill>
            <a:blip r:embed="rId2">
              <a:biLevel thresh="25000"/>
            </a:blip>
            <a:stretch>
              <a:fillRect/>
            </a:stretch>
          </p:blipFill>
          <p:spPr>
            <a:xfrm>
              <a:off x="7344250" y="2101030"/>
              <a:ext cx="753214" cy="753214"/>
            </a:xfrm>
            <a:prstGeom prst="rect">
              <a:avLst/>
            </a:prstGeom>
          </p:spPr>
        </p:pic>
        <p:pic>
          <p:nvPicPr>
            <p:cNvPr id="53" name="Content Placeholder 4">
              <a:extLst>
                <a:ext uri="{FF2B5EF4-FFF2-40B4-BE49-F238E27FC236}">
                  <a16:creationId xmlns:a16="http://schemas.microsoft.com/office/drawing/2014/main" id="{D302419A-6FF6-F24D-BCE5-84DCAD2209F0}"/>
                </a:ext>
              </a:extLst>
            </p:cNvPr>
            <p:cNvPicPr>
              <a:picLocks noChangeAspect="1"/>
            </p:cNvPicPr>
            <p:nvPr/>
          </p:nvPicPr>
          <p:blipFill>
            <a:blip r:embed="rId2">
              <a:biLevel thresh="25000"/>
            </a:blip>
            <a:stretch>
              <a:fillRect/>
            </a:stretch>
          </p:blipFill>
          <p:spPr>
            <a:xfrm>
              <a:off x="6898671" y="1533771"/>
              <a:ext cx="753214" cy="753214"/>
            </a:xfrm>
            <a:prstGeom prst="rect">
              <a:avLst/>
            </a:prstGeom>
          </p:spPr>
        </p:pic>
        <p:pic>
          <p:nvPicPr>
            <p:cNvPr id="54" name="Content Placeholder 4">
              <a:extLst>
                <a:ext uri="{FF2B5EF4-FFF2-40B4-BE49-F238E27FC236}">
                  <a16:creationId xmlns:a16="http://schemas.microsoft.com/office/drawing/2014/main" id="{DBEE6F83-03DA-F641-B846-4C38A71D1CCB}"/>
                </a:ext>
              </a:extLst>
            </p:cNvPr>
            <p:cNvPicPr>
              <a:picLocks noChangeAspect="1"/>
            </p:cNvPicPr>
            <p:nvPr/>
          </p:nvPicPr>
          <p:blipFill>
            <a:blip r:embed="rId2">
              <a:biLevel thresh="25000"/>
            </a:blip>
            <a:stretch>
              <a:fillRect/>
            </a:stretch>
          </p:blipFill>
          <p:spPr>
            <a:xfrm>
              <a:off x="6446058" y="2101030"/>
              <a:ext cx="753214" cy="753214"/>
            </a:xfrm>
            <a:prstGeom prst="rect">
              <a:avLst/>
            </a:prstGeom>
          </p:spPr>
        </p:pic>
      </p:grpSp>
      <p:grpSp>
        <p:nvGrpSpPr>
          <p:cNvPr id="55" name="Group 54">
            <a:extLst>
              <a:ext uri="{FF2B5EF4-FFF2-40B4-BE49-F238E27FC236}">
                <a16:creationId xmlns:a16="http://schemas.microsoft.com/office/drawing/2014/main" id="{049231B1-B0B2-0B43-8710-085662623E75}"/>
              </a:ext>
            </a:extLst>
          </p:cNvPr>
          <p:cNvGrpSpPr/>
          <p:nvPr/>
        </p:nvGrpSpPr>
        <p:grpSpPr>
          <a:xfrm>
            <a:off x="7080933" y="2271381"/>
            <a:ext cx="1651406" cy="1320473"/>
            <a:chOff x="6446058" y="1533771"/>
            <a:chExt cx="1651406" cy="1320473"/>
          </a:xfrm>
        </p:grpSpPr>
        <p:pic>
          <p:nvPicPr>
            <p:cNvPr id="56" name="Content Placeholder 4">
              <a:extLst>
                <a:ext uri="{FF2B5EF4-FFF2-40B4-BE49-F238E27FC236}">
                  <a16:creationId xmlns:a16="http://schemas.microsoft.com/office/drawing/2014/main" id="{A672675D-FFC4-484A-BE31-6DF495BD87A2}"/>
                </a:ext>
              </a:extLst>
            </p:cNvPr>
            <p:cNvPicPr>
              <a:picLocks noChangeAspect="1"/>
            </p:cNvPicPr>
            <p:nvPr/>
          </p:nvPicPr>
          <p:blipFill>
            <a:blip r:embed="rId2">
              <a:duotone>
                <a:schemeClr val="accent5">
                  <a:shade val="45000"/>
                  <a:satMod val="135000"/>
                </a:schemeClr>
                <a:prstClr val="white"/>
              </a:duotone>
            </a:blip>
            <a:stretch>
              <a:fillRect/>
            </a:stretch>
          </p:blipFill>
          <p:spPr>
            <a:xfrm>
              <a:off x="7344250" y="2101030"/>
              <a:ext cx="753214" cy="753214"/>
            </a:xfrm>
            <a:prstGeom prst="rect">
              <a:avLst/>
            </a:prstGeom>
          </p:spPr>
        </p:pic>
        <p:pic>
          <p:nvPicPr>
            <p:cNvPr id="57" name="Content Placeholder 4">
              <a:extLst>
                <a:ext uri="{FF2B5EF4-FFF2-40B4-BE49-F238E27FC236}">
                  <a16:creationId xmlns:a16="http://schemas.microsoft.com/office/drawing/2014/main" id="{EC5155AC-686B-8148-8D95-F477B22CD4CB}"/>
                </a:ext>
              </a:extLst>
            </p:cNvPr>
            <p:cNvPicPr>
              <a:picLocks noChangeAspect="1"/>
            </p:cNvPicPr>
            <p:nvPr/>
          </p:nvPicPr>
          <p:blipFill>
            <a:blip r:embed="rId2">
              <a:duotone>
                <a:schemeClr val="accent5">
                  <a:shade val="45000"/>
                  <a:satMod val="135000"/>
                </a:schemeClr>
                <a:prstClr val="white"/>
              </a:duotone>
            </a:blip>
            <a:stretch>
              <a:fillRect/>
            </a:stretch>
          </p:blipFill>
          <p:spPr>
            <a:xfrm>
              <a:off x="6898671" y="1533771"/>
              <a:ext cx="753214" cy="753214"/>
            </a:xfrm>
            <a:prstGeom prst="rect">
              <a:avLst/>
            </a:prstGeom>
          </p:spPr>
        </p:pic>
        <p:pic>
          <p:nvPicPr>
            <p:cNvPr id="58" name="Content Placeholder 4">
              <a:extLst>
                <a:ext uri="{FF2B5EF4-FFF2-40B4-BE49-F238E27FC236}">
                  <a16:creationId xmlns:a16="http://schemas.microsoft.com/office/drawing/2014/main" id="{310E5FF0-88CA-BF43-A663-264FB6FF0285}"/>
                </a:ext>
              </a:extLst>
            </p:cNvPr>
            <p:cNvPicPr>
              <a:picLocks noChangeAspect="1"/>
            </p:cNvPicPr>
            <p:nvPr/>
          </p:nvPicPr>
          <p:blipFill>
            <a:blip r:embed="rId2">
              <a:duotone>
                <a:schemeClr val="accent5">
                  <a:shade val="45000"/>
                  <a:satMod val="135000"/>
                </a:schemeClr>
                <a:prstClr val="white"/>
              </a:duotone>
            </a:blip>
            <a:stretch>
              <a:fillRect/>
            </a:stretch>
          </p:blipFill>
          <p:spPr>
            <a:xfrm>
              <a:off x="6446058" y="2101030"/>
              <a:ext cx="753214" cy="753214"/>
            </a:xfrm>
            <a:prstGeom prst="rect">
              <a:avLst/>
            </a:prstGeom>
          </p:spPr>
        </p:pic>
      </p:grpSp>
    </p:spTree>
    <p:extLst>
      <p:ext uri="{BB962C8B-B14F-4D97-AF65-F5344CB8AC3E}">
        <p14:creationId xmlns:p14="http://schemas.microsoft.com/office/powerpoint/2010/main" val="174348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65927E-6 L -0.19705 0.20166 " pathEditMode="relative" rAng="0" ptsTypes="AA">
                                      <p:cBhvr>
                                        <p:cTn id="6" dur="2000" fill="hold"/>
                                        <p:tgtEl>
                                          <p:spTgt spid="39"/>
                                        </p:tgtEl>
                                        <p:attrNameLst>
                                          <p:attrName>ppt_x</p:attrName>
                                          <p:attrName>ppt_y</p:attrName>
                                        </p:attrNameLst>
                                      </p:cBhvr>
                                      <p:rCtr x="-9861" y="10083"/>
                                    </p:animMotion>
                                  </p:childTnLst>
                                </p:cTn>
                              </p:par>
                              <p:par>
                                <p:cTn id="7" presetID="42" presetClass="path" presetSubtype="0" accel="50000" decel="50000" fill="hold" nodeType="withEffect">
                                  <p:stCondLst>
                                    <p:cond delay="0"/>
                                  </p:stCondLst>
                                  <p:childTnLst>
                                    <p:animMotion origin="layout" path="M 1.94444E-6 4.65927E-6 L 0.07882 0.19765 " pathEditMode="relative" rAng="0" ptsTypes="AA">
                                      <p:cBhvr>
                                        <p:cTn id="8" dur="2000" fill="hold"/>
                                        <p:tgtEl>
                                          <p:spTgt spid="42"/>
                                        </p:tgtEl>
                                        <p:attrNameLst>
                                          <p:attrName>ppt_x</p:attrName>
                                          <p:attrName>ppt_y</p:attrName>
                                        </p:attrNameLst>
                                      </p:cBhvr>
                                      <p:rCtr x="3941" y="9867"/>
                                    </p:animMotion>
                                  </p:childTnLst>
                                </p:cTn>
                              </p:par>
                              <p:par>
                                <p:cTn id="9" presetID="42" presetClass="path" presetSubtype="0" accel="50000" decel="50000" fill="hold" nodeType="withEffect">
                                  <p:stCondLst>
                                    <p:cond delay="0"/>
                                  </p:stCondLst>
                                  <p:childTnLst>
                                    <p:animMotion origin="layout" path="M -3.05556E-6 4.65927E-6 L -0.09843 0.19889 " pathEditMode="relative" rAng="0" ptsTypes="AA">
                                      <p:cBhvr>
                                        <p:cTn id="10" dur="2000" fill="hold"/>
                                        <p:tgtEl>
                                          <p:spTgt spid="38"/>
                                        </p:tgtEl>
                                        <p:attrNameLst>
                                          <p:attrName>ppt_x</p:attrName>
                                          <p:attrName>ppt_y</p:attrName>
                                        </p:attrNameLst>
                                      </p:cBhvr>
                                      <p:rCtr x="-4931" y="9929"/>
                                    </p:animMotion>
                                  </p:childTnLst>
                                </p:cTn>
                              </p:par>
                              <p:par>
                                <p:cTn id="11" presetID="42" presetClass="path" presetSubtype="0" accel="50000" decel="50000" fill="hold" nodeType="withEffect">
                                  <p:stCondLst>
                                    <p:cond delay="0"/>
                                  </p:stCondLst>
                                  <p:childTnLst>
                                    <p:animMotion origin="layout" path="M -4.44444E-6 4.65927E-6 L 0.18108 0.19889 " pathEditMode="relative" rAng="0" ptsTypes="AA">
                                      <p:cBhvr>
                                        <p:cTn id="12" dur="2000" fill="hold"/>
                                        <p:tgtEl>
                                          <p:spTgt spid="37"/>
                                        </p:tgtEl>
                                        <p:attrNameLst>
                                          <p:attrName>ppt_x</p:attrName>
                                          <p:attrName>ppt_y</p:attrName>
                                        </p:attrNameLst>
                                      </p:cBhvr>
                                      <p:rCtr x="9045" y="9929"/>
                                    </p:animMotion>
                                  </p:childTnLst>
                                </p:cTn>
                              </p:par>
                              <p:par>
                                <p:cTn id="13" presetID="42" presetClass="path" presetSubtype="0" accel="50000" decel="50000" fill="hold" nodeType="withEffect">
                                  <p:stCondLst>
                                    <p:cond delay="0"/>
                                  </p:stCondLst>
                                  <p:childTnLst>
                                    <p:animMotion origin="layout" path="M 5.55556E-7 4.65927E-6 L -0.0941 0.19765 " pathEditMode="relative" rAng="0" ptsTypes="AA">
                                      <p:cBhvr>
                                        <p:cTn id="14" dur="2000" fill="hold"/>
                                        <p:tgtEl>
                                          <p:spTgt spid="43"/>
                                        </p:tgtEl>
                                        <p:attrNameLst>
                                          <p:attrName>ppt_x</p:attrName>
                                          <p:attrName>ppt_y</p:attrName>
                                        </p:attrNameLst>
                                      </p:cBhvr>
                                      <p:rCtr x="-4705" y="9867"/>
                                    </p:animMotion>
                                  </p:childTnLst>
                                </p:cTn>
                              </p:par>
                              <p:par>
                                <p:cTn id="15" presetID="42" presetClass="path" presetSubtype="0" accel="50000" decel="50000" fill="hold" nodeType="withEffect">
                                  <p:stCondLst>
                                    <p:cond delay="0"/>
                                  </p:stCondLst>
                                  <p:childTnLst>
                                    <p:animMotion origin="layout" path="M 3.33333E-6 4.78569E-6 L -0.14879 -0.06291 " pathEditMode="relative" rAng="0" ptsTypes="AA">
                                      <p:cBhvr>
                                        <p:cTn id="16" dur="2000" fill="hold"/>
                                        <p:tgtEl>
                                          <p:spTgt spid="45"/>
                                        </p:tgtEl>
                                        <p:attrNameLst>
                                          <p:attrName>ppt_x</p:attrName>
                                          <p:attrName>ppt_y</p:attrName>
                                        </p:attrNameLst>
                                      </p:cBhvr>
                                      <p:rCtr x="-7448" y="-3145"/>
                                    </p:animMotion>
                                  </p:childTnLst>
                                </p:cTn>
                              </p:par>
                              <p:par>
                                <p:cTn id="17" presetID="42" presetClass="path" presetSubtype="0" accel="50000" decel="50000" fill="hold" nodeType="withEffect">
                                  <p:stCondLst>
                                    <p:cond delay="0"/>
                                  </p:stCondLst>
                                  <p:childTnLst>
                                    <p:animMotion origin="layout" path="M 1.94444E-6 4.78569E-6 L 0.12934 -0.06291 " pathEditMode="relative" rAng="0" ptsTypes="AA">
                                      <p:cBhvr>
                                        <p:cTn id="18" dur="2000" fill="hold"/>
                                        <p:tgtEl>
                                          <p:spTgt spid="36"/>
                                        </p:tgtEl>
                                        <p:attrNameLst>
                                          <p:attrName>ppt_x</p:attrName>
                                          <p:attrName>ppt_y</p:attrName>
                                        </p:attrNameLst>
                                      </p:cBhvr>
                                      <p:rCtr x="6458" y="-3145"/>
                                    </p:animMotion>
                                  </p:childTnLst>
                                </p:cTn>
                              </p:par>
                              <p:par>
                                <p:cTn id="19" presetID="42" presetClass="path" presetSubtype="0" accel="50000" decel="50000" fill="hold" nodeType="withEffect">
                                  <p:stCondLst>
                                    <p:cond delay="0"/>
                                  </p:stCondLst>
                                  <p:childTnLst>
                                    <p:animMotion origin="layout" path="M -3.05556E-6 4.78569E-6 L 0.17361 0.05057 " pathEditMode="relative" rAng="0" ptsTypes="AA">
                                      <p:cBhvr>
                                        <p:cTn id="20" dur="2000" fill="hold"/>
                                        <p:tgtEl>
                                          <p:spTgt spid="35"/>
                                        </p:tgtEl>
                                        <p:attrNameLst>
                                          <p:attrName>ppt_x</p:attrName>
                                          <p:attrName>ppt_y</p:attrName>
                                        </p:attrNameLst>
                                      </p:cBhvr>
                                      <p:rCtr x="8681" y="2529"/>
                                    </p:animMotion>
                                  </p:childTnLst>
                                </p:cTn>
                              </p:par>
                              <p:par>
                                <p:cTn id="21" presetID="42" presetClass="path" presetSubtype="0" accel="50000" decel="50000" fill="hold" nodeType="withEffect">
                                  <p:stCondLst>
                                    <p:cond delay="0"/>
                                  </p:stCondLst>
                                  <p:childTnLst>
                                    <p:animMotion origin="layout" path="M -4.44444E-6 4.78569E-6 L 0.31129 -0.06291 " pathEditMode="relative" rAng="0" ptsTypes="AA">
                                      <p:cBhvr>
                                        <p:cTn id="22" dur="2000" fill="hold"/>
                                        <p:tgtEl>
                                          <p:spTgt spid="34"/>
                                        </p:tgtEl>
                                        <p:attrNameLst>
                                          <p:attrName>ppt_x</p:attrName>
                                          <p:attrName>ppt_y</p:attrName>
                                        </p:attrNameLst>
                                      </p:cBhvr>
                                      <p:rCtr x="15556" y="-3145"/>
                                    </p:animMotion>
                                  </p:childTnLst>
                                </p:cTn>
                              </p:par>
                              <p:par>
                                <p:cTn id="23" presetID="42" presetClass="path" presetSubtype="0" accel="50000" decel="50000" fill="hold" nodeType="withEffect">
                                  <p:stCondLst>
                                    <p:cond delay="0"/>
                                  </p:stCondLst>
                                  <p:childTnLst>
                                    <p:animMotion origin="layout" path="M 5.55556E-7 4.78569E-6 L 0.27483 0.05057 " pathEditMode="relative" rAng="0" ptsTypes="AA">
                                      <p:cBhvr>
                                        <p:cTn id="24" dur="2000" fill="hold"/>
                                        <p:tgtEl>
                                          <p:spTgt spid="41"/>
                                        </p:tgtEl>
                                        <p:attrNameLst>
                                          <p:attrName>ppt_x</p:attrName>
                                          <p:attrName>ppt_y</p:attrName>
                                        </p:attrNameLst>
                                      </p:cBhvr>
                                      <p:rCtr x="13733" y="2529"/>
                                    </p:animMotion>
                                  </p:childTnLst>
                                </p:cTn>
                              </p:par>
                              <p:par>
                                <p:cTn id="25" presetID="42" presetClass="path" presetSubtype="0" accel="50000" decel="50000" fill="hold" nodeType="withEffect">
                                  <p:stCondLst>
                                    <p:cond delay="0"/>
                                  </p:stCondLst>
                                  <p:childTnLst>
                                    <p:animMotion origin="layout" path="M 5.55556E-7 -3.44434E-6 L 0.17413 -0.1036 " pathEditMode="relative" rAng="0" ptsTypes="AA">
                                      <p:cBhvr>
                                        <p:cTn id="26" dur="2000" fill="hold"/>
                                        <p:tgtEl>
                                          <p:spTgt spid="46"/>
                                        </p:tgtEl>
                                        <p:attrNameLst>
                                          <p:attrName>ppt_x</p:attrName>
                                          <p:attrName>ppt_y</p:attrName>
                                        </p:attrNameLst>
                                      </p:cBhvr>
                                      <p:rCtr x="8698" y="-5180"/>
                                    </p:animMotion>
                                  </p:childTnLst>
                                </p:cTn>
                              </p:par>
                              <p:par>
                                <p:cTn id="27" presetID="42" presetClass="path" presetSubtype="0" accel="50000" decel="50000" fill="hold" nodeType="withEffect">
                                  <p:stCondLst>
                                    <p:cond delay="0"/>
                                  </p:stCondLst>
                                  <p:childTnLst>
                                    <p:animMotion origin="layout" path="M -4.44444E-6 -3.44434E-6 L 0.13178 -0.21708 " pathEditMode="relative" rAng="0" ptsTypes="AA">
                                      <p:cBhvr>
                                        <p:cTn id="28" dur="2000" fill="hold"/>
                                        <p:tgtEl>
                                          <p:spTgt spid="44"/>
                                        </p:tgtEl>
                                        <p:attrNameLst>
                                          <p:attrName>ppt_x</p:attrName>
                                          <p:attrName>ppt_y</p:attrName>
                                        </p:attrNameLst>
                                      </p:cBhvr>
                                      <p:rCtr x="6580" y="-10854"/>
                                    </p:animMotion>
                                  </p:childTnLst>
                                </p:cTn>
                              </p:par>
                              <p:par>
                                <p:cTn id="29" presetID="42" presetClass="path" presetSubtype="0" accel="50000" decel="50000" fill="hold" nodeType="withEffect">
                                  <p:stCondLst>
                                    <p:cond delay="0"/>
                                  </p:stCondLst>
                                  <p:childTnLst>
                                    <p:animMotion origin="layout" path="M -3.05556E-6 -3.44434E-6 L -0.14618 -0.21708 " pathEditMode="relative" rAng="0" ptsTypes="AA">
                                      <p:cBhvr>
                                        <p:cTn id="30" dur="2000" fill="hold"/>
                                        <p:tgtEl>
                                          <p:spTgt spid="40"/>
                                        </p:tgtEl>
                                        <p:attrNameLst>
                                          <p:attrName>ppt_x</p:attrName>
                                          <p:attrName>ppt_y</p:attrName>
                                        </p:attrNameLst>
                                      </p:cBhvr>
                                      <p:rCtr x="-7309" y="-10854"/>
                                    </p:animMotion>
                                  </p:childTnLst>
                                </p:cTn>
                              </p:par>
                              <p:par>
                                <p:cTn id="31" presetID="42" presetClass="path" presetSubtype="0" accel="50000" decel="50000" fill="hold" nodeType="withEffect">
                                  <p:stCondLst>
                                    <p:cond delay="0"/>
                                  </p:stCondLst>
                                  <p:childTnLst>
                                    <p:animMotion origin="layout" path="M 1.94444E-6 -3.44434E-6 L -0.10417 -0.1036 " pathEditMode="relative" rAng="0" ptsTypes="AA">
                                      <p:cBhvr>
                                        <p:cTn id="32" dur="2000" fill="hold"/>
                                        <p:tgtEl>
                                          <p:spTgt spid="32"/>
                                        </p:tgtEl>
                                        <p:attrNameLst>
                                          <p:attrName>ppt_x</p:attrName>
                                          <p:attrName>ppt_y</p:attrName>
                                        </p:attrNameLst>
                                      </p:cBhvr>
                                      <p:rCtr x="-5208" y="-5180"/>
                                    </p:animMotion>
                                  </p:childTnLst>
                                </p:cTn>
                              </p:par>
                              <p:par>
                                <p:cTn id="33" presetID="42" presetClass="path" presetSubtype="0" accel="50000" decel="50000" fill="hold" nodeType="withEffect">
                                  <p:stCondLst>
                                    <p:cond delay="0"/>
                                  </p:stCondLst>
                                  <p:childTnLst>
                                    <p:animMotion origin="layout" path="M 3.33333E-6 -3.44434E-6 L -0.10139 -0.1036 " pathEditMode="relative" rAng="0" ptsTypes="AA">
                                      <p:cBhvr>
                                        <p:cTn id="34" dur="2000" fill="hold"/>
                                        <p:tgtEl>
                                          <p:spTgt spid="33"/>
                                        </p:tgtEl>
                                        <p:attrNameLst>
                                          <p:attrName>ppt_x</p:attrName>
                                          <p:attrName>ppt_y</p:attrName>
                                        </p:attrNameLst>
                                      </p:cBhvr>
                                      <p:rCtr x="-5069" y="-5180"/>
                                    </p:animMotion>
                                  </p:childTnLst>
                                </p:cTn>
                              </p:par>
                              <p:par>
                                <p:cTn id="35" presetID="1" presetClass="entr" presetSubtype="0" fill="hold" nodeType="withEffect">
                                  <p:stCondLst>
                                    <p:cond delay="200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200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nodeType="withEffect">
                                  <p:stCondLst>
                                    <p:cond delay="200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nodeType="withEffect">
                                  <p:stCondLst>
                                    <p:cond delay="200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2000"/>
                                  </p:stCondLst>
                                  <p:childTnLst>
                                    <p:set>
                                      <p:cBhvr>
                                        <p:cTn id="44" dur="1" fill="hold">
                                          <p:stCondLst>
                                            <p:cond delay="0"/>
                                          </p:stCondLst>
                                        </p:cTn>
                                        <p:tgtEl>
                                          <p:spTgt spid="55"/>
                                        </p:tgtEl>
                                        <p:attrNameLst>
                                          <p:attrName>style.visibility</p:attrName>
                                        </p:attrNameLst>
                                      </p:cBhvr>
                                      <p:to>
                                        <p:strVal val="visible"/>
                                      </p:to>
                                    </p:set>
                                  </p:childTnLst>
                                </p:cTn>
                              </p:par>
                            </p:childTnLst>
                          </p:cTn>
                        </p:par>
                        <p:par>
                          <p:cTn id="45" fill="hold">
                            <p:stCondLst>
                              <p:cond delay="2000"/>
                            </p:stCondLst>
                            <p:childTnLst>
                              <p:par>
                                <p:cTn id="46" presetID="1" presetClass="exit" presetSubtype="0" fill="hold" nodeType="afterEffect">
                                  <p:stCondLst>
                                    <p:cond delay="0"/>
                                  </p:stCondLst>
                                  <p:childTnLst>
                                    <p:set>
                                      <p:cBhvr>
                                        <p:cTn id="47" dur="1" fill="hold">
                                          <p:stCondLst>
                                            <p:cond delay="0"/>
                                          </p:stCondLst>
                                        </p:cTn>
                                        <p:tgtEl>
                                          <p:spTgt spid="39"/>
                                        </p:tgtEl>
                                        <p:attrNameLst>
                                          <p:attrName>style.visibility</p:attrName>
                                        </p:attrNameLst>
                                      </p:cBhvr>
                                      <p:to>
                                        <p:strVal val="hidden"/>
                                      </p:to>
                                    </p:set>
                                  </p:childTnLst>
                                </p:cTn>
                              </p:par>
                            </p:childTnLst>
                          </p:cTn>
                        </p:par>
                        <p:par>
                          <p:cTn id="48" fill="hold">
                            <p:stCondLst>
                              <p:cond delay="2000"/>
                            </p:stCondLst>
                            <p:childTnLst>
                              <p:par>
                                <p:cTn id="49" presetID="1" presetClass="exit" presetSubtype="0" fill="hold" nodeType="afterEffect">
                                  <p:stCondLst>
                                    <p:cond delay="0"/>
                                  </p:stCondLst>
                                  <p:childTnLst>
                                    <p:set>
                                      <p:cBhvr>
                                        <p:cTn id="50" dur="1" fill="hold">
                                          <p:stCondLst>
                                            <p:cond delay="0"/>
                                          </p:stCondLst>
                                        </p:cTn>
                                        <p:tgtEl>
                                          <p:spTgt spid="42"/>
                                        </p:tgtEl>
                                        <p:attrNameLst>
                                          <p:attrName>style.visibility</p:attrName>
                                        </p:attrNameLst>
                                      </p:cBhvr>
                                      <p:to>
                                        <p:strVal val="hidden"/>
                                      </p:to>
                                    </p:set>
                                  </p:childTnLst>
                                </p:cTn>
                              </p:par>
                            </p:childTnLst>
                          </p:cTn>
                        </p:par>
                        <p:par>
                          <p:cTn id="51" fill="hold">
                            <p:stCondLst>
                              <p:cond delay="2000"/>
                            </p:stCondLst>
                            <p:childTnLst>
                              <p:par>
                                <p:cTn id="52" presetID="1" presetClass="exit" presetSubtype="0" fill="hold" nodeType="afterEffect">
                                  <p:stCondLst>
                                    <p:cond delay="0"/>
                                  </p:stCondLst>
                                  <p:childTnLst>
                                    <p:set>
                                      <p:cBhvr>
                                        <p:cTn id="53" dur="1" fill="hold">
                                          <p:stCondLst>
                                            <p:cond delay="0"/>
                                          </p:stCondLst>
                                        </p:cTn>
                                        <p:tgtEl>
                                          <p:spTgt spid="38"/>
                                        </p:tgtEl>
                                        <p:attrNameLst>
                                          <p:attrName>style.visibility</p:attrName>
                                        </p:attrNameLst>
                                      </p:cBhvr>
                                      <p:to>
                                        <p:strVal val="hidden"/>
                                      </p:to>
                                    </p:set>
                                  </p:childTnLst>
                                </p:cTn>
                              </p:par>
                            </p:childTnLst>
                          </p:cTn>
                        </p:par>
                        <p:par>
                          <p:cTn id="54" fill="hold">
                            <p:stCondLst>
                              <p:cond delay="2000"/>
                            </p:stCondLst>
                            <p:childTnLst>
                              <p:par>
                                <p:cTn id="55" presetID="1" presetClass="exit" presetSubtype="0" fill="hold" nodeType="afterEffect">
                                  <p:stCondLst>
                                    <p:cond delay="0"/>
                                  </p:stCondLst>
                                  <p:childTnLst>
                                    <p:set>
                                      <p:cBhvr>
                                        <p:cTn id="56" dur="1" fill="hold">
                                          <p:stCondLst>
                                            <p:cond delay="0"/>
                                          </p:stCondLst>
                                        </p:cTn>
                                        <p:tgtEl>
                                          <p:spTgt spid="37"/>
                                        </p:tgtEl>
                                        <p:attrNameLst>
                                          <p:attrName>style.visibility</p:attrName>
                                        </p:attrNameLst>
                                      </p:cBhvr>
                                      <p:to>
                                        <p:strVal val="hidden"/>
                                      </p:to>
                                    </p:set>
                                  </p:childTnLst>
                                </p:cTn>
                              </p:par>
                            </p:childTnLst>
                          </p:cTn>
                        </p:par>
                        <p:par>
                          <p:cTn id="57" fill="hold">
                            <p:stCondLst>
                              <p:cond delay="2000"/>
                            </p:stCondLst>
                            <p:childTnLst>
                              <p:par>
                                <p:cTn id="58" presetID="1" presetClass="exit" presetSubtype="0" fill="hold" nodeType="afterEffect">
                                  <p:stCondLst>
                                    <p:cond delay="0"/>
                                  </p:stCondLst>
                                  <p:childTnLst>
                                    <p:set>
                                      <p:cBhvr>
                                        <p:cTn id="59" dur="1" fill="hold">
                                          <p:stCondLst>
                                            <p:cond delay="0"/>
                                          </p:stCondLst>
                                        </p:cTn>
                                        <p:tgtEl>
                                          <p:spTgt spid="43"/>
                                        </p:tgtEl>
                                        <p:attrNameLst>
                                          <p:attrName>style.visibility</p:attrName>
                                        </p:attrNameLst>
                                      </p:cBhvr>
                                      <p:to>
                                        <p:strVal val="hidden"/>
                                      </p:to>
                                    </p:set>
                                  </p:childTnLst>
                                </p:cTn>
                              </p:par>
                            </p:childTnLst>
                          </p:cTn>
                        </p:par>
                        <p:par>
                          <p:cTn id="60" fill="hold">
                            <p:stCondLst>
                              <p:cond delay="2000"/>
                            </p:stCondLst>
                            <p:childTnLst>
                              <p:par>
                                <p:cTn id="61" presetID="1" presetClass="exit" presetSubtype="0" fill="hold" nodeType="afterEffect">
                                  <p:stCondLst>
                                    <p:cond delay="0"/>
                                  </p:stCondLst>
                                  <p:childTnLst>
                                    <p:set>
                                      <p:cBhvr>
                                        <p:cTn id="62" dur="1" fill="hold">
                                          <p:stCondLst>
                                            <p:cond delay="0"/>
                                          </p:stCondLst>
                                        </p:cTn>
                                        <p:tgtEl>
                                          <p:spTgt spid="45"/>
                                        </p:tgtEl>
                                        <p:attrNameLst>
                                          <p:attrName>style.visibility</p:attrName>
                                        </p:attrNameLst>
                                      </p:cBhvr>
                                      <p:to>
                                        <p:strVal val="hidden"/>
                                      </p:to>
                                    </p:set>
                                  </p:childTnLst>
                                </p:cTn>
                              </p:par>
                            </p:childTnLst>
                          </p:cTn>
                        </p:par>
                        <p:par>
                          <p:cTn id="63" fill="hold">
                            <p:stCondLst>
                              <p:cond delay="2000"/>
                            </p:stCondLst>
                            <p:childTnLst>
                              <p:par>
                                <p:cTn id="64" presetID="1" presetClass="exit" presetSubtype="0" fill="hold" nodeType="afterEffect">
                                  <p:stCondLst>
                                    <p:cond delay="0"/>
                                  </p:stCondLst>
                                  <p:childTnLst>
                                    <p:set>
                                      <p:cBhvr>
                                        <p:cTn id="65" dur="1" fill="hold">
                                          <p:stCondLst>
                                            <p:cond delay="0"/>
                                          </p:stCondLst>
                                        </p:cTn>
                                        <p:tgtEl>
                                          <p:spTgt spid="36"/>
                                        </p:tgtEl>
                                        <p:attrNameLst>
                                          <p:attrName>style.visibility</p:attrName>
                                        </p:attrNameLst>
                                      </p:cBhvr>
                                      <p:to>
                                        <p:strVal val="hidden"/>
                                      </p:to>
                                    </p:set>
                                  </p:childTnLst>
                                </p:cTn>
                              </p:par>
                            </p:childTnLst>
                          </p:cTn>
                        </p:par>
                        <p:par>
                          <p:cTn id="66" fill="hold">
                            <p:stCondLst>
                              <p:cond delay="2000"/>
                            </p:stCondLst>
                            <p:childTnLst>
                              <p:par>
                                <p:cTn id="67" presetID="1" presetClass="exit" presetSubtype="0" fill="hold" nodeType="afterEffect">
                                  <p:stCondLst>
                                    <p:cond delay="0"/>
                                  </p:stCondLst>
                                  <p:childTnLst>
                                    <p:set>
                                      <p:cBhvr>
                                        <p:cTn id="68" dur="1" fill="hold">
                                          <p:stCondLst>
                                            <p:cond delay="0"/>
                                          </p:stCondLst>
                                        </p:cTn>
                                        <p:tgtEl>
                                          <p:spTgt spid="35"/>
                                        </p:tgtEl>
                                        <p:attrNameLst>
                                          <p:attrName>style.visibility</p:attrName>
                                        </p:attrNameLst>
                                      </p:cBhvr>
                                      <p:to>
                                        <p:strVal val="hidden"/>
                                      </p:to>
                                    </p:set>
                                  </p:childTnLst>
                                </p:cTn>
                              </p:par>
                            </p:childTnLst>
                          </p:cTn>
                        </p:par>
                        <p:par>
                          <p:cTn id="69" fill="hold">
                            <p:stCondLst>
                              <p:cond delay="2000"/>
                            </p:stCondLst>
                            <p:childTnLst>
                              <p:par>
                                <p:cTn id="70" presetID="1" presetClass="exit" presetSubtype="0" fill="hold" nodeType="afterEffect">
                                  <p:stCondLst>
                                    <p:cond delay="0"/>
                                  </p:stCondLst>
                                  <p:childTnLst>
                                    <p:set>
                                      <p:cBhvr>
                                        <p:cTn id="71" dur="1" fill="hold">
                                          <p:stCondLst>
                                            <p:cond delay="0"/>
                                          </p:stCondLst>
                                        </p:cTn>
                                        <p:tgtEl>
                                          <p:spTgt spid="34"/>
                                        </p:tgtEl>
                                        <p:attrNameLst>
                                          <p:attrName>style.visibility</p:attrName>
                                        </p:attrNameLst>
                                      </p:cBhvr>
                                      <p:to>
                                        <p:strVal val="hidden"/>
                                      </p:to>
                                    </p:set>
                                  </p:childTnLst>
                                </p:cTn>
                              </p:par>
                            </p:childTnLst>
                          </p:cTn>
                        </p:par>
                        <p:par>
                          <p:cTn id="72" fill="hold">
                            <p:stCondLst>
                              <p:cond delay="2000"/>
                            </p:stCondLst>
                            <p:childTnLst>
                              <p:par>
                                <p:cTn id="73" presetID="1" presetClass="exit" presetSubtype="0" fill="hold" nodeType="afterEffect">
                                  <p:stCondLst>
                                    <p:cond delay="0"/>
                                  </p:stCondLst>
                                  <p:childTnLst>
                                    <p:set>
                                      <p:cBhvr>
                                        <p:cTn id="74" dur="1" fill="hold">
                                          <p:stCondLst>
                                            <p:cond delay="0"/>
                                          </p:stCondLst>
                                        </p:cTn>
                                        <p:tgtEl>
                                          <p:spTgt spid="41"/>
                                        </p:tgtEl>
                                        <p:attrNameLst>
                                          <p:attrName>style.visibility</p:attrName>
                                        </p:attrNameLst>
                                      </p:cBhvr>
                                      <p:to>
                                        <p:strVal val="hidden"/>
                                      </p:to>
                                    </p:set>
                                  </p:childTnLst>
                                </p:cTn>
                              </p:par>
                            </p:childTnLst>
                          </p:cTn>
                        </p:par>
                        <p:par>
                          <p:cTn id="75" fill="hold">
                            <p:stCondLst>
                              <p:cond delay="2000"/>
                            </p:stCondLst>
                            <p:childTnLst>
                              <p:par>
                                <p:cTn id="76" presetID="1" presetClass="exit" presetSubtype="0" fill="hold" nodeType="afterEffect">
                                  <p:stCondLst>
                                    <p:cond delay="0"/>
                                  </p:stCondLst>
                                  <p:childTnLst>
                                    <p:set>
                                      <p:cBhvr>
                                        <p:cTn id="77" dur="1" fill="hold">
                                          <p:stCondLst>
                                            <p:cond delay="0"/>
                                          </p:stCondLst>
                                        </p:cTn>
                                        <p:tgtEl>
                                          <p:spTgt spid="33"/>
                                        </p:tgtEl>
                                        <p:attrNameLst>
                                          <p:attrName>style.visibility</p:attrName>
                                        </p:attrNameLst>
                                      </p:cBhvr>
                                      <p:to>
                                        <p:strVal val="hidden"/>
                                      </p:to>
                                    </p:set>
                                  </p:childTnLst>
                                </p:cTn>
                              </p:par>
                            </p:childTnLst>
                          </p:cTn>
                        </p:par>
                        <p:par>
                          <p:cTn id="78" fill="hold">
                            <p:stCondLst>
                              <p:cond delay="2000"/>
                            </p:stCondLst>
                            <p:childTnLst>
                              <p:par>
                                <p:cTn id="79" presetID="1" presetClass="exit" presetSubtype="0" fill="hold" nodeType="afterEffect">
                                  <p:stCondLst>
                                    <p:cond delay="0"/>
                                  </p:stCondLst>
                                  <p:childTnLst>
                                    <p:set>
                                      <p:cBhvr>
                                        <p:cTn id="80" dur="1" fill="hold">
                                          <p:stCondLst>
                                            <p:cond delay="0"/>
                                          </p:stCondLst>
                                        </p:cTn>
                                        <p:tgtEl>
                                          <p:spTgt spid="32"/>
                                        </p:tgtEl>
                                        <p:attrNameLst>
                                          <p:attrName>style.visibility</p:attrName>
                                        </p:attrNameLst>
                                      </p:cBhvr>
                                      <p:to>
                                        <p:strVal val="hidden"/>
                                      </p:to>
                                    </p:set>
                                  </p:childTnLst>
                                </p:cTn>
                              </p:par>
                            </p:childTnLst>
                          </p:cTn>
                        </p:par>
                        <p:par>
                          <p:cTn id="81" fill="hold">
                            <p:stCondLst>
                              <p:cond delay="2000"/>
                            </p:stCondLst>
                            <p:childTnLst>
                              <p:par>
                                <p:cTn id="82" presetID="1" presetClass="exit" presetSubtype="0" fill="hold" nodeType="afterEffect">
                                  <p:stCondLst>
                                    <p:cond delay="0"/>
                                  </p:stCondLst>
                                  <p:childTnLst>
                                    <p:set>
                                      <p:cBhvr>
                                        <p:cTn id="83" dur="1" fill="hold">
                                          <p:stCondLst>
                                            <p:cond delay="0"/>
                                          </p:stCondLst>
                                        </p:cTn>
                                        <p:tgtEl>
                                          <p:spTgt spid="40"/>
                                        </p:tgtEl>
                                        <p:attrNameLst>
                                          <p:attrName>style.visibility</p:attrName>
                                        </p:attrNameLst>
                                      </p:cBhvr>
                                      <p:to>
                                        <p:strVal val="hidden"/>
                                      </p:to>
                                    </p:set>
                                  </p:childTnLst>
                                </p:cTn>
                              </p:par>
                            </p:childTnLst>
                          </p:cTn>
                        </p:par>
                        <p:par>
                          <p:cTn id="84" fill="hold">
                            <p:stCondLst>
                              <p:cond delay="2000"/>
                            </p:stCondLst>
                            <p:childTnLst>
                              <p:par>
                                <p:cTn id="85" presetID="1" presetClass="exit" presetSubtype="0" fill="hold" nodeType="afterEffect">
                                  <p:stCondLst>
                                    <p:cond delay="0"/>
                                  </p:stCondLst>
                                  <p:childTnLst>
                                    <p:set>
                                      <p:cBhvr>
                                        <p:cTn id="86" dur="1" fill="hold">
                                          <p:stCondLst>
                                            <p:cond delay="0"/>
                                          </p:stCondLst>
                                        </p:cTn>
                                        <p:tgtEl>
                                          <p:spTgt spid="44"/>
                                        </p:tgtEl>
                                        <p:attrNameLst>
                                          <p:attrName>style.visibility</p:attrName>
                                        </p:attrNameLst>
                                      </p:cBhvr>
                                      <p:to>
                                        <p:strVal val="hidden"/>
                                      </p:to>
                                    </p:set>
                                  </p:childTnLst>
                                </p:cTn>
                              </p:par>
                            </p:childTnLst>
                          </p:cTn>
                        </p:par>
                        <p:par>
                          <p:cTn id="87" fill="hold">
                            <p:stCondLst>
                              <p:cond delay="2000"/>
                            </p:stCondLst>
                            <p:childTnLst>
                              <p:par>
                                <p:cTn id="88" presetID="1" presetClass="exit" presetSubtype="0" fill="hold" nodeType="afterEffect">
                                  <p:stCondLst>
                                    <p:cond delay="0"/>
                                  </p:stCondLst>
                                  <p:childTnLst>
                                    <p:set>
                                      <p:cBhvr>
                                        <p:cTn id="89"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BC2DEBA-B81F-1B4E-A2EA-78612F29F147}"/>
              </a:ext>
            </a:extLst>
          </p:cNvPr>
          <p:cNvSpPr>
            <a:spLocks noGrp="1"/>
          </p:cNvSpPr>
          <p:nvPr>
            <p:ph type="dt" sz="half" idx="10"/>
          </p:nvPr>
        </p:nvSpPr>
        <p:spPr/>
        <p:txBody>
          <a:bodyPr/>
          <a:lstStyle/>
          <a:p>
            <a:r>
              <a:rPr lang="en-US"/>
              <a:t>IDEAL ‘19 July 6-7, 2019</a:t>
            </a:r>
            <a:endParaRPr lang="en-US" dirty="0"/>
          </a:p>
        </p:txBody>
      </p:sp>
      <p:sp>
        <p:nvSpPr>
          <p:cNvPr id="3" name="Slide Number Placeholder 2">
            <a:extLst>
              <a:ext uri="{FF2B5EF4-FFF2-40B4-BE49-F238E27FC236}">
                <a16:creationId xmlns:a16="http://schemas.microsoft.com/office/drawing/2014/main" id="{AC7E47F3-0DAC-1442-AC16-D81AD25FEB4F}"/>
              </a:ext>
            </a:extLst>
          </p:cNvPr>
          <p:cNvSpPr>
            <a:spLocks noGrp="1"/>
          </p:cNvSpPr>
          <p:nvPr>
            <p:ph type="sldNum" sz="quarter" idx="11"/>
          </p:nvPr>
        </p:nvSpPr>
        <p:spPr/>
        <p:txBody>
          <a:bodyPr/>
          <a:lstStyle/>
          <a:p>
            <a:fld id="{8368066F-241F-DA46-A244-6F6C08E1BFA8}" type="slidenum">
              <a:rPr lang="en-US" smtClean="0"/>
              <a:pPr/>
              <a:t>8</a:t>
            </a:fld>
            <a:endParaRPr lang="en-US"/>
          </a:p>
        </p:txBody>
      </p:sp>
      <p:pic>
        <p:nvPicPr>
          <p:cNvPr id="10" name="Picture Placeholder 9" descr="A portrait of a Black male nurse.">
            <a:extLst>
              <a:ext uri="{FF2B5EF4-FFF2-40B4-BE49-F238E27FC236}">
                <a16:creationId xmlns:a16="http://schemas.microsoft.com/office/drawing/2014/main" id="{E5D0E829-F92A-CE47-B749-BBD96248B0BA}"/>
              </a:ext>
            </a:extLst>
          </p:cNvPr>
          <p:cNvPicPr>
            <a:picLocks noGrp="1" noChangeAspect="1"/>
          </p:cNvPicPr>
          <p:nvPr>
            <p:ph type="pic" sz="quarter" idx="12"/>
          </p:nvPr>
        </p:nvPicPr>
        <p:blipFill rotWithShape="1">
          <a:blip r:embed="rId2"/>
          <a:srcRect l="9119" r="24255"/>
          <a:stretch/>
        </p:blipFill>
        <p:spPr>
          <a:xfrm>
            <a:off x="4572000" y="0"/>
            <a:ext cx="4572000" cy="4572000"/>
          </a:xfrm>
        </p:spPr>
      </p:pic>
      <p:sp>
        <p:nvSpPr>
          <p:cNvPr id="5" name="Title 4">
            <a:extLst>
              <a:ext uri="{FF2B5EF4-FFF2-40B4-BE49-F238E27FC236}">
                <a16:creationId xmlns:a16="http://schemas.microsoft.com/office/drawing/2014/main" id="{707384E9-7467-3643-932D-C74EB723A8DB}"/>
              </a:ext>
            </a:extLst>
          </p:cNvPr>
          <p:cNvSpPr>
            <a:spLocks noGrp="1"/>
          </p:cNvSpPr>
          <p:nvPr>
            <p:ph type="title"/>
          </p:nvPr>
        </p:nvSpPr>
        <p:spPr/>
        <p:txBody>
          <a:bodyPr/>
          <a:lstStyle/>
          <a:p>
            <a:r>
              <a:rPr lang="en-US" dirty="0"/>
              <a:t>Black Male Nurses</a:t>
            </a:r>
          </a:p>
        </p:txBody>
      </p:sp>
      <p:sp>
        <p:nvSpPr>
          <p:cNvPr id="7" name="Text Placeholder 6">
            <a:extLst>
              <a:ext uri="{FF2B5EF4-FFF2-40B4-BE49-F238E27FC236}">
                <a16:creationId xmlns:a16="http://schemas.microsoft.com/office/drawing/2014/main" id="{65698169-5E6D-7E43-B78B-A21BF6216D0F}"/>
              </a:ext>
            </a:extLst>
          </p:cNvPr>
          <p:cNvSpPr>
            <a:spLocks noGrp="1"/>
          </p:cNvSpPr>
          <p:nvPr>
            <p:ph type="body" sz="quarter" idx="13"/>
          </p:nvPr>
        </p:nvSpPr>
        <p:spPr>
          <a:xfrm>
            <a:off x="548640" y="2194560"/>
            <a:ext cx="3200400" cy="2257028"/>
          </a:xfrm>
        </p:spPr>
        <p:txBody>
          <a:bodyPr/>
          <a:lstStyle/>
          <a:p>
            <a:r>
              <a:rPr lang="en-US" dirty="0"/>
              <a:t>Significantly different treatment of Black male nurses than previous research would suggest with white male nurses (Harvey Wingfield, 2009, 2010; more in notes) </a:t>
            </a:r>
          </a:p>
          <a:p>
            <a:r>
              <a:rPr lang="en-US" dirty="0"/>
              <a:t>Black male nurses accept the role of caring more so than white male nurses, suggesting that they accept this part of feminized labor as opposed to rejecting it</a:t>
            </a:r>
          </a:p>
        </p:txBody>
      </p:sp>
      <p:sp>
        <p:nvSpPr>
          <p:cNvPr id="11" name="TextBox 10">
            <a:extLst>
              <a:ext uri="{FF2B5EF4-FFF2-40B4-BE49-F238E27FC236}">
                <a16:creationId xmlns:a16="http://schemas.microsoft.com/office/drawing/2014/main" id="{8CA81599-B2F2-B642-BEDD-25BADA87251A}"/>
              </a:ext>
            </a:extLst>
          </p:cNvPr>
          <p:cNvSpPr txBox="1"/>
          <p:nvPr/>
        </p:nvSpPr>
        <p:spPr>
          <a:xfrm>
            <a:off x="7881870" y="4340180"/>
            <a:ext cx="1262130" cy="246221"/>
          </a:xfrm>
          <a:prstGeom prst="rect">
            <a:avLst/>
          </a:prstGeom>
          <a:noFill/>
        </p:spPr>
        <p:txBody>
          <a:bodyPr wrap="square" rtlCol="0">
            <a:spAutoFit/>
          </a:bodyPr>
          <a:lstStyle/>
          <a:p>
            <a:r>
              <a:rPr lang="en-US" sz="1000" dirty="0"/>
              <a:t>Photo by presenter</a:t>
            </a:r>
          </a:p>
        </p:txBody>
      </p:sp>
    </p:spTree>
    <p:extLst>
      <p:ext uri="{BB962C8B-B14F-4D97-AF65-F5344CB8AC3E}">
        <p14:creationId xmlns:p14="http://schemas.microsoft.com/office/powerpoint/2010/main" val="1040976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descr="A graphic of two circles labelled Male and Female that move apart to reveal a spectrum from Male to Female.">
            <a:extLst>
              <a:ext uri="{FF2B5EF4-FFF2-40B4-BE49-F238E27FC236}">
                <a16:creationId xmlns:a16="http://schemas.microsoft.com/office/drawing/2014/main" id="{38F90F67-E4BE-B44F-9FC2-01A86CDB2D3B}"/>
              </a:ext>
            </a:extLst>
          </p:cNvPr>
          <p:cNvSpPr/>
          <p:nvPr/>
        </p:nvSpPr>
        <p:spPr>
          <a:xfrm>
            <a:off x="695459" y="2266682"/>
            <a:ext cx="7753082" cy="1017431"/>
          </a:xfrm>
          <a:prstGeom prst="roundRect">
            <a:avLst/>
          </a:prstGeom>
          <a:gradFill>
            <a:gsLst>
              <a:gs pos="0">
                <a:schemeClr val="accent4">
                  <a:lumMod val="100000"/>
                  <a:alpha val="0"/>
                </a:schemeClr>
              </a:gs>
              <a:gs pos="100000">
                <a:schemeClr val="accent5">
                  <a:lumMod val="60000"/>
                  <a:lumOff val="40000"/>
                </a:schemeClr>
              </a:gs>
            </a:gsLst>
            <a:lin ang="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B6D5850-E515-994C-8028-9098F8D7CAFD}"/>
              </a:ext>
            </a:extLst>
          </p:cNvPr>
          <p:cNvSpPr>
            <a:spLocks noGrp="1"/>
          </p:cNvSpPr>
          <p:nvPr>
            <p:ph type="title"/>
          </p:nvPr>
        </p:nvSpPr>
        <p:spPr/>
        <p:txBody>
          <a:bodyPr/>
          <a:lstStyle/>
          <a:p>
            <a:r>
              <a:rPr lang="en-US" dirty="0"/>
              <a:t>Reductive Gender Models</a:t>
            </a:r>
          </a:p>
        </p:txBody>
      </p:sp>
      <p:sp>
        <p:nvSpPr>
          <p:cNvPr id="2" name="Date Placeholder 1">
            <a:extLst>
              <a:ext uri="{FF2B5EF4-FFF2-40B4-BE49-F238E27FC236}">
                <a16:creationId xmlns:a16="http://schemas.microsoft.com/office/drawing/2014/main" id="{1E7CA89F-D666-544E-8C7F-288D40D8B954}"/>
              </a:ext>
            </a:extLst>
          </p:cNvPr>
          <p:cNvSpPr>
            <a:spLocks noGrp="1"/>
          </p:cNvSpPr>
          <p:nvPr>
            <p:ph type="dt" sz="half" idx="2"/>
          </p:nvPr>
        </p:nvSpPr>
        <p:spPr/>
        <p:txBody>
          <a:bodyPr/>
          <a:lstStyle/>
          <a:p>
            <a:r>
              <a:rPr lang="en-US"/>
              <a:t>IDEAL ‘19 July 6-7, 2019</a:t>
            </a:r>
            <a:endParaRPr lang="en-US" dirty="0"/>
          </a:p>
        </p:txBody>
      </p:sp>
      <p:sp>
        <p:nvSpPr>
          <p:cNvPr id="3" name="Slide Number Placeholder 2">
            <a:extLst>
              <a:ext uri="{FF2B5EF4-FFF2-40B4-BE49-F238E27FC236}">
                <a16:creationId xmlns:a16="http://schemas.microsoft.com/office/drawing/2014/main" id="{C2122171-088E-F045-B806-0649BBE923E0}"/>
              </a:ext>
            </a:extLst>
          </p:cNvPr>
          <p:cNvSpPr>
            <a:spLocks noGrp="1"/>
          </p:cNvSpPr>
          <p:nvPr>
            <p:ph type="sldNum" sz="quarter" idx="4"/>
          </p:nvPr>
        </p:nvSpPr>
        <p:spPr/>
        <p:txBody>
          <a:bodyPr/>
          <a:lstStyle/>
          <a:p>
            <a:fld id="{8368066F-241F-DA46-A244-6F6C08E1BFA8}" type="slidenum">
              <a:rPr lang="en-US" smtClean="0"/>
              <a:pPr/>
              <a:t>9</a:t>
            </a:fld>
            <a:endParaRPr lang="en-US"/>
          </a:p>
        </p:txBody>
      </p:sp>
      <p:grpSp>
        <p:nvGrpSpPr>
          <p:cNvPr id="14" name="Group 13">
            <a:extLst>
              <a:ext uri="{FF2B5EF4-FFF2-40B4-BE49-F238E27FC236}">
                <a16:creationId xmlns:a16="http://schemas.microsoft.com/office/drawing/2014/main" id="{8A0A1616-8A94-3742-91E5-BAAA89BEA2B7}"/>
              </a:ext>
            </a:extLst>
          </p:cNvPr>
          <p:cNvGrpSpPr/>
          <p:nvPr/>
        </p:nvGrpSpPr>
        <p:grpSpPr>
          <a:xfrm>
            <a:off x="3327753" y="2318197"/>
            <a:ext cx="1217782" cy="914400"/>
            <a:chOff x="3176062" y="2318197"/>
            <a:chExt cx="1217782" cy="914400"/>
          </a:xfrm>
        </p:grpSpPr>
        <p:sp>
          <p:nvSpPr>
            <p:cNvPr id="10" name="Oval 9">
              <a:extLst>
                <a:ext uri="{FF2B5EF4-FFF2-40B4-BE49-F238E27FC236}">
                  <a16:creationId xmlns:a16="http://schemas.microsoft.com/office/drawing/2014/main" id="{4E469026-1225-974F-9A65-4105CFA9305E}"/>
                </a:ext>
              </a:extLst>
            </p:cNvPr>
            <p:cNvSpPr/>
            <p:nvPr/>
          </p:nvSpPr>
          <p:spPr>
            <a:xfrm>
              <a:off x="3479444" y="2318197"/>
              <a:ext cx="914400" cy="914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79D37B38-7B99-5040-98E3-40612ABB3C55}"/>
                </a:ext>
              </a:extLst>
            </p:cNvPr>
            <p:cNvSpPr txBox="1"/>
            <p:nvPr/>
          </p:nvSpPr>
          <p:spPr>
            <a:xfrm>
              <a:off x="3176062" y="2634387"/>
              <a:ext cx="1083974" cy="307777"/>
            </a:xfrm>
            <a:prstGeom prst="rect">
              <a:avLst/>
            </a:prstGeom>
            <a:noFill/>
          </p:spPr>
          <p:txBody>
            <a:bodyPr wrap="square" lIns="457200" tIns="0" rIns="0" bIns="0" rtlCol="0">
              <a:spAutoFit/>
            </a:bodyPr>
            <a:lstStyle/>
            <a:p>
              <a:pPr algn="ctr"/>
              <a:r>
                <a:rPr lang="en-US" sz="2000" dirty="0">
                  <a:solidFill>
                    <a:srgbClr val="000000"/>
                  </a:solidFill>
                </a:rPr>
                <a:t>Male</a:t>
              </a:r>
              <a:endParaRPr lang="en-US" dirty="0">
                <a:solidFill>
                  <a:srgbClr val="000000"/>
                </a:solidFill>
              </a:endParaRPr>
            </a:p>
          </p:txBody>
        </p:sp>
      </p:grpSp>
      <p:grpSp>
        <p:nvGrpSpPr>
          <p:cNvPr id="15" name="Group 14">
            <a:extLst>
              <a:ext uri="{FF2B5EF4-FFF2-40B4-BE49-F238E27FC236}">
                <a16:creationId xmlns:a16="http://schemas.microsoft.com/office/drawing/2014/main" id="{E6642529-9453-574C-981B-E243F80793DF}"/>
              </a:ext>
            </a:extLst>
          </p:cNvPr>
          <p:cNvGrpSpPr/>
          <p:nvPr/>
        </p:nvGrpSpPr>
        <p:grpSpPr>
          <a:xfrm>
            <a:off x="4473974" y="2318197"/>
            <a:ext cx="1342274" cy="914400"/>
            <a:chOff x="4322283" y="2318197"/>
            <a:chExt cx="1342274" cy="914400"/>
          </a:xfrm>
        </p:grpSpPr>
        <p:sp>
          <p:nvSpPr>
            <p:cNvPr id="11" name="Oval 10">
              <a:extLst>
                <a:ext uri="{FF2B5EF4-FFF2-40B4-BE49-F238E27FC236}">
                  <a16:creationId xmlns:a16="http://schemas.microsoft.com/office/drawing/2014/main" id="{FA48D304-82F9-A942-A093-8918FAF7BBD4}"/>
                </a:ext>
              </a:extLst>
            </p:cNvPr>
            <p:cNvSpPr/>
            <p:nvPr/>
          </p:nvSpPr>
          <p:spPr>
            <a:xfrm>
              <a:off x="4750157" y="2318197"/>
              <a:ext cx="914400" cy="914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4852F092-1681-8144-9912-03D1B2DCDFA2}"/>
                </a:ext>
              </a:extLst>
            </p:cNvPr>
            <p:cNvSpPr txBox="1"/>
            <p:nvPr/>
          </p:nvSpPr>
          <p:spPr>
            <a:xfrm>
              <a:off x="4322283" y="2634387"/>
              <a:ext cx="1337978" cy="307777"/>
            </a:xfrm>
            <a:prstGeom prst="rect">
              <a:avLst/>
            </a:prstGeom>
            <a:noFill/>
            <a:ln>
              <a:noFill/>
            </a:ln>
          </p:spPr>
          <p:txBody>
            <a:bodyPr wrap="square" lIns="457200" tIns="0" rIns="0" bIns="0" rtlCol="0">
              <a:spAutoFit/>
            </a:bodyPr>
            <a:lstStyle/>
            <a:p>
              <a:pPr algn="ctr"/>
              <a:r>
                <a:rPr lang="en-US" sz="2000" dirty="0">
                  <a:solidFill>
                    <a:srgbClr val="000000"/>
                  </a:solidFill>
                </a:rPr>
                <a:t>Female</a:t>
              </a:r>
              <a:endParaRPr lang="en-US" dirty="0">
                <a:solidFill>
                  <a:srgbClr val="000000"/>
                </a:solidFill>
              </a:endParaRPr>
            </a:p>
          </p:txBody>
        </p:sp>
      </p:grpSp>
    </p:spTree>
    <p:extLst>
      <p:ext uri="{BB962C8B-B14F-4D97-AF65-F5344CB8AC3E}">
        <p14:creationId xmlns:p14="http://schemas.microsoft.com/office/powerpoint/2010/main" val="2517428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77778E-6 -5.18039E-7 L -0.31493 0.00246 " pathEditMode="relative" rAng="0" ptsTypes="AA">
                                      <p:cBhvr>
                                        <p:cTn id="6" dur="2000" fill="hold"/>
                                        <p:tgtEl>
                                          <p:spTgt spid="14"/>
                                        </p:tgtEl>
                                        <p:attrNameLst>
                                          <p:attrName>ppt_x</p:attrName>
                                          <p:attrName>ppt_y</p:attrName>
                                        </p:attrNameLst>
                                      </p:cBhvr>
                                      <p:rCtr x="-15781" y="62"/>
                                    </p:animMotion>
                                  </p:childTnLst>
                                </p:cTn>
                              </p:par>
                              <p:par>
                                <p:cTn id="7" presetID="0" presetClass="path" presetSubtype="0" accel="50000" decel="50000" fill="hold" nodeType="withEffect">
                                  <p:stCondLst>
                                    <p:cond delay="0"/>
                                  </p:stCondLst>
                                  <p:childTnLst>
                                    <p:animMotion origin="layout" path="M -3.61111E-6 2.9078E-6 L 0.28247 2.9078E-6 " pathEditMode="relative" rAng="0" ptsTypes="AA">
                                      <p:cBhvr>
                                        <p:cTn id="8" dur="2000" fill="hold"/>
                                        <p:tgtEl>
                                          <p:spTgt spid="15"/>
                                        </p:tgtEl>
                                        <p:attrNameLst>
                                          <p:attrName>ppt_x</p:attrName>
                                          <p:attrName>ppt_y</p:attrName>
                                        </p:attrNameLst>
                                      </p:cBhvr>
                                      <p:rCtr x="14115" y="0"/>
                                    </p:animMotion>
                                  </p:childTnLst>
                                </p:cTn>
                              </p:par>
                            </p:childTnLst>
                          </p:cTn>
                        </p:par>
                        <p:par>
                          <p:cTn id="9" fill="hold">
                            <p:stCondLst>
                              <p:cond delay="2000"/>
                            </p:stCondLst>
                            <p:childTnLst>
                              <p:par>
                                <p:cTn id="10" presetID="16" presetClass="entr" presetSubtype="21"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presentation-04">
  <a:themeElements>
    <a:clrScheme name="presentation-03">
      <a:dk1>
        <a:srgbClr val="FFFFFF"/>
      </a:dk1>
      <a:lt1>
        <a:srgbClr val="FFFFFF"/>
      </a:lt1>
      <a:dk2>
        <a:srgbClr val="2774AE"/>
      </a:dk2>
      <a:lt2>
        <a:srgbClr val="FFFFFF"/>
      </a:lt2>
      <a:accent1>
        <a:srgbClr val="00578A"/>
      </a:accent1>
      <a:accent2>
        <a:srgbClr val="898989"/>
      </a:accent2>
      <a:accent3>
        <a:srgbClr val="8BB8E8"/>
      </a:accent3>
      <a:accent4>
        <a:srgbClr val="DAEBFE"/>
      </a:accent4>
      <a:accent5>
        <a:srgbClr val="FFC72B"/>
      </a:accent5>
      <a:accent6>
        <a:srgbClr val="00578A"/>
      </a:accent6>
      <a:hlink>
        <a:srgbClr val="00578A"/>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45720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Presentation4" id="{5AD70E9E-DD59-814B-85DC-0D68928E099F}" vid="{22B62A29-E0A2-744C-968A-AFBEC94D2E94}"/>
    </a:ext>
  </a:extLst>
</a:theme>
</file>

<file path=ppt/theme/theme2.xml><?xml version="1.0" encoding="utf-8"?>
<a:theme xmlns:a="http://schemas.openxmlformats.org/drawingml/2006/main" name="2_presentation-04">
  <a:themeElements>
    <a:clrScheme name="presentation-03">
      <a:dk1>
        <a:srgbClr val="FFFFFF"/>
      </a:dk1>
      <a:lt1>
        <a:srgbClr val="FFFFFF"/>
      </a:lt1>
      <a:dk2>
        <a:srgbClr val="2774AE"/>
      </a:dk2>
      <a:lt2>
        <a:srgbClr val="FFFFFF"/>
      </a:lt2>
      <a:accent1>
        <a:srgbClr val="00578A"/>
      </a:accent1>
      <a:accent2>
        <a:srgbClr val="898989"/>
      </a:accent2>
      <a:accent3>
        <a:srgbClr val="8BB8E8"/>
      </a:accent3>
      <a:accent4>
        <a:srgbClr val="DAEBFE"/>
      </a:accent4>
      <a:accent5>
        <a:srgbClr val="FFC72B"/>
      </a:accent5>
      <a:accent6>
        <a:srgbClr val="00578A"/>
      </a:accent6>
      <a:hlink>
        <a:srgbClr val="00578A"/>
      </a:hlink>
      <a:folHlink>
        <a:srgbClr val="5123B0"/>
      </a:folHlink>
    </a:clrScheme>
    <a:fontScheme name="Brand-StratComm">
      <a:majorFont>
        <a:latin typeface="Helvetica"/>
        <a:ea typeface=""/>
        <a:cs typeface=""/>
      </a:majorFont>
      <a:minorFont>
        <a:latin typeface="Helvetic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4" id="{5AD70E9E-DD59-814B-85DC-0D68928E099F}" vid="{200001B4-8D38-D341-8655-3BCB45C4EDB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presentation-04</Template>
  <TotalTime>11606</TotalTime>
  <Words>495</Words>
  <Application>Microsoft Macintosh PowerPoint</Application>
  <PresentationFormat>Custom</PresentationFormat>
  <Paragraphs>73</Paragraphs>
  <Slides>13</Slides>
  <Notes>1</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13</vt:i4>
      </vt:variant>
    </vt:vector>
  </HeadingPairs>
  <TitlesOfParts>
    <vt:vector size="19" baseType="lpstr">
      <vt:lpstr>Arial</vt:lpstr>
      <vt:lpstr>Calibri</vt:lpstr>
      <vt:lpstr>Constantia</vt:lpstr>
      <vt:lpstr>Helvetica</vt:lpstr>
      <vt:lpstr>presentation-04</vt:lpstr>
      <vt:lpstr>2_presentation-04</vt:lpstr>
      <vt:lpstr>Desiring SUVs:</vt:lpstr>
      <vt:lpstr>Overview</vt:lpstr>
      <vt:lpstr>Masculinity</vt:lpstr>
      <vt:lpstr>Organizational Theory</vt:lpstr>
      <vt:lpstr>Devaluation &amp; Care Work</vt:lpstr>
      <vt:lpstr>Vertical Gender Segregation</vt:lpstr>
      <vt:lpstr>Horizontal Gender Segregation</vt:lpstr>
      <vt:lpstr>Black Male Nurses</vt:lpstr>
      <vt:lpstr>Reductive Gender Models</vt:lpstr>
      <vt:lpstr>Intersectionality</vt:lpstr>
      <vt:lpstr>Masculine Overcompensation </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Desiring SUVs:</dc:title>
  <dc:creator>Johnson, Matthew</dc:creator>
  <cp:lastModifiedBy>Johnson, Matthew</cp:lastModifiedBy>
  <cp:revision>37</cp:revision>
  <dcterms:created xsi:type="dcterms:W3CDTF">2019-07-11T16:50:14Z</dcterms:created>
  <dcterms:modified xsi:type="dcterms:W3CDTF">2019-07-31T22:18:07Z</dcterms:modified>
</cp:coreProperties>
</file>